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9" r:id="rId5"/>
    <p:sldId id="262" r:id="rId6"/>
    <p:sldId id="261" r:id="rId7"/>
    <p:sldId id="263" r:id="rId8"/>
    <p:sldId id="264" r:id="rId9"/>
    <p:sldId id="267" r:id="rId10"/>
    <p:sldId id="266" r:id="rId11"/>
    <p:sldId id="268" r:id="rId12"/>
    <p:sldId id="269" r:id="rId13"/>
    <p:sldId id="271"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diagrams/_rels/data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image" Target="../media/image8.PNG"/><Relationship Id="rId4" Type="http://schemas.openxmlformats.org/officeDocument/2006/relationships/image" Target="../media/image1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image" Target="../media/image8.PNG"/><Relationship Id="rId4"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525557-8BA1-43D2-8596-F2DDFE1D9DB5}" type="doc">
      <dgm:prSet loTypeId="urn:microsoft.com/office/officeart/2005/8/layout/list1" loCatId="list" qsTypeId="urn:microsoft.com/office/officeart/2005/8/quickstyle/simple1" qsCatId="simple" csTypeId="urn:microsoft.com/office/officeart/2005/8/colors/accent1_1" csCatId="accent1" phldr="1"/>
      <dgm:spPr/>
      <dgm:t>
        <a:bodyPr/>
        <a:lstStyle/>
        <a:p>
          <a:endParaRPr lang="en-US"/>
        </a:p>
      </dgm:t>
    </dgm:pt>
    <dgm:pt modelId="{9D6194D0-F4AC-4B1D-9E7E-B9C4EC4F2BCA}">
      <dgm:prSet phldrT="[Text]" custT="1"/>
      <dgm:spPr/>
      <dgm:t>
        <a:bodyPr/>
        <a:lstStyle/>
        <a:p>
          <a:pPr>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dirty="0">
              <a:latin typeface="Times New Roman" panose="02020603050405020304" pitchFamily="18" charset="0"/>
              <a:ea typeface="Calibri" panose="020F0502020204030204" pitchFamily="34" charset="0"/>
              <a:cs typeface="Arial" panose="020B0604020202020204" pitchFamily="34" charset="0"/>
            </a:rPr>
            <a:t>F</a:t>
          </a:r>
          <a:r>
            <a:rPr lang="en-US" sz="2000" dirty="0">
              <a:effectLst/>
              <a:latin typeface="Times New Roman" panose="02020603050405020304" pitchFamily="18" charset="0"/>
              <a:ea typeface="Calibri" panose="020F0502020204030204" pitchFamily="34" charset="0"/>
              <a:cs typeface="Arial" panose="020B0604020202020204" pitchFamily="34" charset="0"/>
            </a:rPr>
            <a:t>ind markets near them with good prices </a:t>
          </a:r>
          <a:endParaRPr lang="en-US" sz="2000" dirty="0"/>
        </a:p>
      </dgm:t>
    </dgm:pt>
    <dgm:pt modelId="{8BCCA6DD-5022-4402-8864-777877A9EDDD}" type="parTrans" cxnId="{12C123D1-7671-44EA-9D55-B632B6260BEE}">
      <dgm:prSet/>
      <dgm:spPr/>
      <dgm:t>
        <a:bodyPr/>
        <a:lstStyle/>
        <a:p>
          <a:endParaRPr lang="en-US"/>
        </a:p>
      </dgm:t>
    </dgm:pt>
    <dgm:pt modelId="{E2A2C5A3-555E-49B2-B7B8-8C340E5232B3}" type="sibTrans" cxnId="{12C123D1-7671-44EA-9D55-B632B6260BEE}">
      <dgm:prSet/>
      <dgm:spPr/>
      <dgm:t>
        <a:bodyPr/>
        <a:lstStyle/>
        <a:p>
          <a:endParaRPr lang="en-US"/>
        </a:p>
      </dgm:t>
    </dgm:pt>
    <dgm:pt modelId="{4A45C29E-F90D-4A77-8E85-7B7C3468DA28}">
      <dgm:prSet phldrT="[Text]" custT="1"/>
      <dgm:spPr/>
      <dgm:t>
        <a:bodyPr/>
        <a:lstStyle/>
        <a:p>
          <a:pPr>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C</a:t>
          </a:r>
          <a:r>
            <a:rPr lang="en-US" sz="2000" dirty="0">
              <a:effectLst/>
              <a:latin typeface="Times New Roman" panose="02020603050405020304" pitchFamily="18" charset="0"/>
              <a:ea typeface="Calibri" panose="020F0502020204030204" pitchFamily="34" charset="0"/>
              <a:cs typeface="Arial" panose="020B0604020202020204" pitchFamily="34" charset="0"/>
            </a:rPr>
            <a:t>an help them compare it with the governmental price list of all goods. </a:t>
          </a:r>
          <a:endParaRPr lang="en-US" sz="2000" dirty="0"/>
        </a:p>
      </dgm:t>
    </dgm:pt>
    <dgm:pt modelId="{23220CE4-50CF-4308-AFD9-44A79C9F5142}" type="parTrans" cxnId="{5782E976-B032-4668-B341-746323C929ED}">
      <dgm:prSet/>
      <dgm:spPr/>
      <dgm:t>
        <a:bodyPr/>
        <a:lstStyle/>
        <a:p>
          <a:endParaRPr lang="en-US"/>
        </a:p>
      </dgm:t>
    </dgm:pt>
    <dgm:pt modelId="{C2626CD5-51E8-4D26-AEB3-C3A14751377D}" type="sibTrans" cxnId="{5782E976-B032-4668-B341-746323C929ED}">
      <dgm:prSet/>
      <dgm:spPr/>
      <dgm:t>
        <a:bodyPr/>
        <a:lstStyle/>
        <a:p>
          <a:endParaRPr lang="en-US"/>
        </a:p>
      </dgm:t>
    </dgm:pt>
    <dgm:pt modelId="{8C8C9AA1-58AF-443C-B98C-E64D58A47488}">
      <dgm:prSet phldrT="[Text]" custT="1"/>
      <dgm:spPr/>
      <dgm:t>
        <a:bodyPr/>
        <a:lstStyle/>
        <a:p>
          <a:pPr>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dirty="0">
              <a:effectLst/>
              <a:latin typeface="Times New Roman" panose="02020603050405020304" pitchFamily="18" charset="0"/>
              <a:ea typeface="Calibri" panose="020F0502020204030204" pitchFamily="34" charset="0"/>
              <a:cs typeface="Arial" panose="020B0604020202020204" pitchFamily="34" charset="0"/>
            </a:rPr>
            <a:t>It helps customers to report any market that is manipulating prices and goods</a:t>
          </a:r>
          <a:endParaRPr lang="en-US" sz="2000" dirty="0"/>
        </a:p>
      </dgm:t>
    </dgm:pt>
    <dgm:pt modelId="{927E1343-6901-419D-97C8-83D27F11220F}" type="parTrans" cxnId="{5A2AA315-A830-4577-ACBE-1F1178110A5D}">
      <dgm:prSet/>
      <dgm:spPr/>
      <dgm:t>
        <a:bodyPr/>
        <a:lstStyle/>
        <a:p>
          <a:endParaRPr lang="en-US"/>
        </a:p>
      </dgm:t>
    </dgm:pt>
    <dgm:pt modelId="{2B5CAD4E-1D7B-40E7-90DE-BF710B3DAB5C}" type="sibTrans" cxnId="{5A2AA315-A830-4577-ACBE-1F1178110A5D}">
      <dgm:prSet/>
      <dgm:spPr/>
      <dgm:t>
        <a:bodyPr/>
        <a:lstStyle/>
        <a:p>
          <a:endParaRPr lang="en-US"/>
        </a:p>
      </dgm:t>
    </dgm:pt>
    <dgm:pt modelId="{9CF50DA6-974D-4059-822E-03E7BC68D11C}">
      <dgm:prSet phldrT="[Text]" custT="1"/>
      <dgm:spPr/>
      <dgm:t>
        <a:bodyPr/>
        <a:lstStyle/>
        <a:p>
          <a:pPr>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dirty="0">
              <a:effectLst/>
              <a:latin typeface="Times New Roman" panose="02020603050405020304" pitchFamily="18" charset="0"/>
              <a:ea typeface="Calibri" panose="020F0502020204030204" pitchFamily="34" charset="0"/>
              <a:cs typeface="Arial" panose="020B0604020202020204" pitchFamily="34" charset="0"/>
            </a:rPr>
            <a:t>Government will always be up to date on all the markets prices and people’s reports </a:t>
          </a:r>
          <a:r>
            <a:rPr lang="en-US" sz="2000" dirty="0">
              <a:latin typeface="Times New Roman" panose="02020603050405020304" pitchFamily="18" charset="0"/>
              <a:ea typeface="Calibri" panose="020F0502020204030204" pitchFamily="34" charset="0"/>
              <a:cs typeface="Arial" panose="020B0604020202020204" pitchFamily="34" charset="0"/>
            </a:rPr>
            <a:t>and </a:t>
          </a:r>
          <a:r>
            <a:rPr lang="en-US" sz="2000" dirty="0">
              <a:effectLst/>
              <a:latin typeface="Times New Roman" panose="02020603050405020304" pitchFamily="18" charset="0"/>
              <a:ea typeface="Calibri" panose="020F0502020204030204" pitchFamily="34" charset="0"/>
              <a:cs typeface="Arial" panose="020B0604020202020204" pitchFamily="34" charset="0"/>
            </a:rPr>
            <a:t>will take action against any market that is not following their conditions. </a:t>
          </a:r>
          <a:endParaRPr lang="en-US" sz="2000" dirty="0"/>
        </a:p>
      </dgm:t>
    </dgm:pt>
    <dgm:pt modelId="{74BCAEB8-8D9B-46E5-B04D-5DB764A6A7D9}" type="parTrans" cxnId="{99F096A1-857E-4D0C-A02C-03035549D5CE}">
      <dgm:prSet/>
      <dgm:spPr/>
      <dgm:t>
        <a:bodyPr/>
        <a:lstStyle/>
        <a:p>
          <a:endParaRPr lang="en-US"/>
        </a:p>
      </dgm:t>
    </dgm:pt>
    <dgm:pt modelId="{96D795C9-21FB-4AC8-803B-29993A53C461}" type="sibTrans" cxnId="{99F096A1-857E-4D0C-A02C-03035549D5CE}">
      <dgm:prSet/>
      <dgm:spPr/>
      <dgm:t>
        <a:bodyPr/>
        <a:lstStyle/>
        <a:p>
          <a:endParaRPr lang="en-US"/>
        </a:p>
      </dgm:t>
    </dgm:pt>
    <dgm:pt modelId="{E8918695-B836-4B91-B594-B7D1D98CF793}">
      <dgm:prSet custT="1"/>
      <dgm:spPr/>
      <dgm:t>
        <a:bodyPr/>
        <a:lstStyle/>
        <a:p>
          <a:pPr>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dirty="0">
              <a:effectLst/>
              <a:latin typeface="Times New Roman" panose="02020603050405020304" pitchFamily="18" charset="0"/>
              <a:ea typeface="Calibri" panose="020F0502020204030204" pitchFamily="34" charset="0"/>
              <a:cs typeface="Arial" panose="020B0604020202020204" pitchFamily="34" charset="0"/>
            </a:rPr>
            <a:t>It helps markets to keep up with the government and to be updated to the Ministry of economy and trades.</a:t>
          </a:r>
          <a:endParaRPr lang="en-US" sz="2000" dirty="0">
            <a:effectLst/>
            <a:latin typeface="Calibri" panose="020F0502020204030204" pitchFamily="34" charset="0"/>
            <a:ea typeface="Calibri" panose="020F0502020204030204" pitchFamily="34" charset="0"/>
            <a:cs typeface="Arial" panose="020B0604020202020204" pitchFamily="34" charset="0"/>
          </a:endParaRPr>
        </a:p>
      </dgm:t>
    </dgm:pt>
    <dgm:pt modelId="{CEFA68F9-2E6C-46B0-8291-9E8934496C4E}" type="parTrans" cxnId="{A5599862-A82A-448D-857E-A330D9A629EF}">
      <dgm:prSet/>
      <dgm:spPr/>
      <dgm:t>
        <a:bodyPr/>
        <a:lstStyle/>
        <a:p>
          <a:endParaRPr lang="en-US"/>
        </a:p>
      </dgm:t>
    </dgm:pt>
    <dgm:pt modelId="{674F3D9A-712C-46FF-A061-7CF7DF555F27}" type="sibTrans" cxnId="{A5599862-A82A-448D-857E-A330D9A629EF}">
      <dgm:prSet/>
      <dgm:spPr/>
      <dgm:t>
        <a:bodyPr/>
        <a:lstStyle/>
        <a:p>
          <a:endParaRPr lang="en-US"/>
        </a:p>
      </dgm:t>
    </dgm:pt>
    <dgm:pt modelId="{2278D7F3-C5E1-4381-9DDF-D3D9EFE12B65}" type="pres">
      <dgm:prSet presAssocID="{F0525557-8BA1-43D2-8596-F2DDFE1D9DB5}" presName="linear" presStyleCnt="0">
        <dgm:presLayoutVars>
          <dgm:dir/>
          <dgm:animLvl val="lvl"/>
          <dgm:resizeHandles val="exact"/>
        </dgm:presLayoutVars>
      </dgm:prSet>
      <dgm:spPr/>
    </dgm:pt>
    <dgm:pt modelId="{C5E15363-7447-43DA-884A-22237393DE5D}" type="pres">
      <dgm:prSet presAssocID="{9D6194D0-F4AC-4B1D-9E7E-B9C4EC4F2BCA}" presName="parentLin" presStyleCnt="0"/>
      <dgm:spPr/>
    </dgm:pt>
    <dgm:pt modelId="{A2AF1645-4D9D-410C-9BE6-ADD1A4585E40}" type="pres">
      <dgm:prSet presAssocID="{9D6194D0-F4AC-4B1D-9E7E-B9C4EC4F2BCA}" presName="parentLeftMargin" presStyleLbl="node1" presStyleIdx="0" presStyleCnt="5"/>
      <dgm:spPr/>
    </dgm:pt>
    <dgm:pt modelId="{1BCF1A08-C328-4F9C-B75C-A7B6FC754DB0}" type="pres">
      <dgm:prSet presAssocID="{9D6194D0-F4AC-4B1D-9E7E-B9C4EC4F2BCA}" presName="parentText" presStyleLbl="node1" presStyleIdx="0" presStyleCnt="5">
        <dgm:presLayoutVars>
          <dgm:chMax val="0"/>
          <dgm:bulletEnabled val="1"/>
        </dgm:presLayoutVars>
      </dgm:prSet>
      <dgm:spPr/>
    </dgm:pt>
    <dgm:pt modelId="{28D41BFC-C070-491E-8EBC-FE1F788CCB2C}" type="pres">
      <dgm:prSet presAssocID="{9D6194D0-F4AC-4B1D-9E7E-B9C4EC4F2BCA}" presName="negativeSpace" presStyleCnt="0"/>
      <dgm:spPr/>
    </dgm:pt>
    <dgm:pt modelId="{EF994CFF-2994-4062-9880-E09E6F677328}" type="pres">
      <dgm:prSet presAssocID="{9D6194D0-F4AC-4B1D-9E7E-B9C4EC4F2BCA}" presName="childText" presStyleLbl="conFgAcc1" presStyleIdx="0" presStyleCnt="5">
        <dgm:presLayoutVars>
          <dgm:bulletEnabled val="1"/>
        </dgm:presLayoutVars>
      </dgm:prSet>
      <dgm:spPr/>
    </dgm:pt>
    <dgm:pt modelId="{AF5E8A1D-FB44-47B7-BC2D-80BBF0ECE80C}" type="pres">
      <dgm:prSet presAssocID="{E2A2C5A3-555E-49B2-B7B8-8C340E5232B3}" presName="spaceBetweenRectangles" presStyleCnt="0"/>
      <dgm:spPr/>
    </dgm:pt>
    <dgm:pt modelId="{C235B236-B1FA-46F1-8574-747D1AAFDC96}" type="pres">
      <dgm:prSet presAssocID="{4A45C29E-F90D-4A77-8E85-7B7C3468DA28}" presName="parentLin" presStyleCnt="0"/>
      <dgm:spPr/>
    </dgm:pt>
    <dgm:pt modelId="{13194EB4-2BB6-418E-8CEA-D9ADA6987EE8}" type="pres">
      <dgm:prSet presAssocID="{4A45C29E-F90D-4A77-8E85-7B7C3468DA28}" presName="parentLeftMargin" presStyleLbl="node1" presStyleIdx="0" presStyleCnt="5"/>
      <dgm:spPr/>
    </dgm:pt>
    <dgm:pt modelId="{32E57132-1554-4276-AA5C-02EDA8656228}" type="pres">
      <dgm:prSet presAssocID="{4A45C29E-F90D-4A77-8E85-7B7C3468DA28}" presName="parentText" presStyleLbl="node1" presStyleIdx="1" presStyleCnt="5" custScaleY="106186">
        <dgm:presLayoutVars>
          <dgm:chMax val="0"/>
          <dgm:bulletEnabled val="1"/>
        </dgm:presLayoutVars>
      </dgm:prSet>
      <dgm:spPr/>
    </dgm:pt>
    <dgm:pt modelId="{F1F2A30C-2B09-4A93-9A2D-3ED386B48C3E}" type="pres">
      <dgm:prSet presAssocID="{4A45C29E-F90D-4A77-8E85-7B7C3468DA28}" presName="negativeSpace" presStyleCnt="0"/>
      <dgm:spPr/>
    </dgm:pt>
    <dgm:pt modelId="{9DDBD196-0053-4A74-87D6-C5842BE84366}" type="pres">
      <dgm:prSet presAssocID="{4A45C29E-F90D-4A77-8E85-7B7C3468DA28}" presName="childText" presStyleLbl="conFgAcc1" presStyleIdx="1" presStyleCnt="5">
        <dgm:presLayoutVars>
          <dgm:bulletEnabled val="1"/>
        </dgm:presLayoutVars>
      </dgm:prSet>
      <dgm:spPr/>
    </dgm:pt>
    <dgm:pt modelId="{5FEFAEC9-29A2-468D-AA07-D0DAFE0F657E}" type="pres">
      <dgm:prSet presAssocID="{C2626CD5-51E8-4D26-AEB3-C3A14751377D}" presName="spaceBetweenRectangles" presStyleCnt="0"/>
      <dgm:spPr/>
    </dgm:pt>
    <dgm:pt modelId="{72DB03F2-00E8-41FB-9860-C45AF0E1D1DF}" type="pres">
      <dgm:prSet presAssocID="{8C8C9AA1-58AF-443C-B98C-E64D58A47488}" presName="parentLin" presStyleCnt="0"/>
      <dgm:spPr/>
    </dgm:pt>
    <dgm:pt modelId="{E7813B2E-BF15-4DC2-A472-F4EFC45A6983}" type="pres">
      <dgm:prSet presAssocID="{8C8C9AA1-58AF-443C-B98C-E64D58A47488}" presName="parentLeftMargin" presStyleLbl="node1" presStyleIdx="1" presStyleCnt="5"/>
      <dgm:spPr/>
    </dgm:pt>
    <dgm:pt modelId="{DEF71FB8-9AAE-4272-AE5E-252B1AC94793}" type="pres">
      <dgm:prSet presAssocID="{8C8C9AA1-58AF-443C-B98C-E64D58A47488}" presName="parentText" presStyleLbl="node1" presStyleIdx="2" presStyleCnt="5">
        <dgm:presLayoutVars>
          <dgm:chMax val="0"/>
          <dgm:bulletEnabled val="1"/>
        </dgm:presLayoutVars>
      </dgm:prSet>
      <dgm:spPr/>
    </dgm:pt>
    <dgm:pt modelId="{C0277B72-8719-4DF6-AE50-B3D4E0247455}" type="pres">
      <dgm:prSet presAssocID="{8C8C9AA1-58AF-443C-B98C-E64D58A47488}" presName="negativeSpace" presStyleCnt="0"/>
      <dgm:spPr/>
    </dgm:pt>
    <dgm:pt modelId="{5D21B80A-2513-4D51-A922-6F5FA538D78B}" type="pres">
      <dgm:prSet presAssocID="{8C8C9AA1-58AF-443C-B98C-E64D58A47488}" presName="childText" presStyleLbl="conFgAcc1" presStyleIdx="2" presStyleCnt="5">
        <dgm:presLayoutVars>
          <dgm:bulletEnabled val="1"/>
        </dgm:presLayoutVars>
      </dgm:prSet>
      <dgm:spPr/>
    </dgm:pt>
    <dgm:pt modelId="{B13A1990-0AC8-4E48-B635-BD88E10CE84D}" type="pres">
      <dgm:prSet presAssocID="{2B5CAD4E-1D7B-40E7-90DE-BF710B3DAB5C}" presName="spaceBetweenRectangles" presStyleCnt="0"/>
      <dgm:spPr/>
    </dgm:pt>
    <dgm:pt modelId="{27389AC2-E4CD-450F-905E-6629FF220D0A}" type="pres">
      <dgm:prSet presAssocID="{9CF50DA6-974D-4059-822E-03E7BC68D11C}" presName="parentLin" presStyleCnt="0"/>
      <dgm:spPr/>
    </dgm:pt>
    <dgm:pt modelId="{DAEBBFD7-FA84-4B10-A300-618F1C56510B}" type="pres">
      <dgm:prSet presAssocID="{9CF50DA6-974D-4059-822E-03E7BC68D11C}" presName="parentLeftMargin" presStyleLbl="node1" presStyleIdx="2" presStyleCnt="5"/>
      <dgm:spPr/>
    </dgm:pt>
    <dgm:pt modelId="{A6EC8304-C9B0-4DAC-9E33-7CDE91569707}" type="pres">
      <dgm:prSet presAssocID="{9CF50DA6-974D-4059-822E-03E7BC68D11C}" presName="parentText" presStyleLbl="node1" presStyleIdx="3" presStyleCnt="5" custScaleY="222763">
        <dgm:presLayoutVars>
          <dgm:chMax val="0"/>
          <dgm:bulletEnabled val="1"/>
        </dgm:presLayoutVars>
      </dgm:prSet>
      <dgm:spPr/>
    </dgm:pt>
    <dgm:pt modelId="{B87DF361-B653-4338-9445-BF24909E643A}" type="pres">
      <dgm:prSet presAssocID="{9CF50DA6-974D-4059-822E-03E7BC68D11C}" presName="negativeSpace" presStyleCnt="0"/>
      <dgm:spPr/>
    </dgm:pt>
    <dgm:pt modelId="{7F49A446-7F91-4842-A531-2A832ADB254F}" type="pres">
      <dgm:prSet presAssocID="{9CF50DA6-974D-4059-822E-03E7BC68D11C}" presName="childText" presStyleLbl="conFgAcc1" presStyleIdx="3" presStyleCnt="5">
        <dgm:presLayoutVars>
          <dgm:bulletEnabled val="1"/>
        </dgm:presLayoutVars>
      </dgm:prSet>
      <dgm:spPr/>
    </dgm:pt>
    <dgm:pt modelId="{4090A343-A3FD-4FE6-A4D5-1F85FFA9C91D}" type="pres">
      <dgm:prSet presAssocID="{96D795C9-21FB-4AC8-803B-29993A53C461}" presName="spaceBetweenRectangles" presStyleCnt="0"/>
      <dgm:spPr/>
    </dgm:pt>
    <dgm:pt modelId="{ACF66CF4-3CC2-4600-8556-D709E2B723AB}" type="pres">
      <dgm:prSet presAssocID="{E8918695-B836-4B91-B594-B7D1D98CF793}" presName="parentLin" presStyleCnt="0"/>
      <dgm:spPr/>
    </dgm:pt>
    <dgm:pt modelId="{136867B3-071A-433F-B94B-729B984EC3E4}" type="pres">
      <dgm:prSet presAssocID="{E8918695-B836-4B91-B594-B7D1D98CF793}" presName="parentLeftMargin" presStyleLbl="node1" presStyleIdx="3" presStyleCnt="5"/>
      <dgm:spPr/>
    </dgm:pt>
    <dgm:pt modelId="{944ACB95-94D9-46A8-85CA-1FF9EB86A60B}" type="pres">
      <dgm:prSet presAssocID="{E8918695-B836-4B91-B594-B7D1D98CF793}" presName="parentText" presStyleLbl="node1" presStyleIdx="4" presStyleCnt="5" custScaleY="169485">
        <dgm:presLayoutVars>
          <dgm:chMax val="0"/>
          <dgm:bulletEnabled val="1"/>
        </dgm:presLayoutVars>
      </dgm:prSet>
      <dgm:spPr/>
    </dgm:pt>
    <dgm:pt modelId="{CA57D19A-062D-4D12-9C0D-3986684E8E2D}" type="pres">
      <dgm:prSet presAssocID="{E8918695-B836-4B91-B594-B7D1D98CF793}" presName="negativeSpace" presStyleCnt="0"/>
      <dgm:spPr/>
    </dgm:pt>
    <dgm:pt modelId="{9570C105-2192-4C52-8C06-D52FE52FA36C}" type="pres">
      <dgm:prSet presAssocID="{E8918695-B836-4B91-B594-B7D1D98CF793}" presName="childText" presStyleLbl="conFgAcc1" presStyleIdx="4" presStyleCnt="5">
        <dgm:presLayoutVars>
          <dgm:bulletEnabled val="1"/>
        </dgm:presLayoutVars>
      </dgm:prSet>
      <dgm:spPr/>
    </dgm:pt>
  </dgm:ptLst>
  <dgm:cxnLst>
    <dgm:cxn modelId="{5A2AA315-A830-4577-ACBE-1F1178110A5D}" srcId="{F0525557-8BA1-43D2-8596-F2DDFE1D9DB5}" destId="{8C8C9AA1-58AF-443C-B98C-E64D58A47488}" srcOrd="2" destOrd="0" parTransId="{927E1343-6901-419D-97C8-83D27F11220F}" sibTransId="{2B5CAD4E-1D7B-40E7-90DE-BF710B3DAB5C}"/>
    <dgm:cxn modelId="{D0BA8D27-FE26-4DA3-BEA7-B13F9EA808B1}" type="presOf" srcId="{4A45C29E-F90D-4A77-8E85-7B7C3468DA28}" destId="{13194EB4-2BB6-418E-8CEA-D9ADA6987EE8}" srcOrd="0" destOrd="0" presId="urn:microsoft.com/office/officeart/2005/8/layout/list1"/>
    <dgm:cxn modelId="{A5599862-A82A-448D-857E-A330D9A629EF}" srcId="{F0525557-8BA1-43D2-8596-F2DDFE1D9DB5}" destId="{E8918695-B836-4B91-B594-B7D1D98CF793}" srcOrd="4" destOrd="0" parTransId="{CEFA68F9-2E6C-46B0-8291-9E8934496C4E}" sibTransId="{674F3D9A-712C-46FF-A061-7CF7DF555F27}"/>
    <dgm:cxn modelId="{A6EB2065-ADD1-4D4E-A8D8-E5E833AD4C55}" type="presOf" srcId="{E8918695-B836-4B91-B594-B7D1D98CF793}" destId="{944ACB95-94D9-46A8-85CA-1FF9EB86A60B}" srcOrd="1" destOrd="0" presId="urn:microsoft.com/office/officeart/2005/8/layout/list1"/>
    <dgm:cxn modelId="{177AAD54-AAF6-4953-B2B3-085E5BF00DAD}" type="presOf" srcId="{9CF50DA6-974D-4059-822E-03E7BC68D11C}" destId="{DAEBBFD7-FA84-4B10-A300-618F1C56510B}" srcOrd="0" destOrd="0" presId="urn:microsoft.com/office/officeart/2005/8/layout/list1"/>
    <dgm:cxn modelId="{5782E976-B032-4668-B341-746323C929ED}" srcId="{F0525557-8BA1-43D2-8596-F2DDFE1D9DB5}" destId="{4A45C29E-F90D-4A77-8E85-7B7C3468DA28}" srcOrd="1" destOrd="0" parTransId="{23220CE4-50CF-4308-AFD9-44A79C9F5142}" sibTransId="{C2626CD5-51E8-4D26-AEB3-C3A14751377D}"/>
    <dgm:cxn modelId="{D7D8E29B-D312-4B98-83DC-BC7BDA3F1593}" type="presOf" srcId="{4A45C29E-F90D-4A77-8E85-7B7C3468DA28}" destId="{32E57132-1554-4276-AA5C-02EDA8656228}" srcOrd="1" destOrd="0" presId="urn:microsoft.com/office/officeart/2005/8/layout/list1"/>
    <dgm:cxn modelId="{8CFDF99F-8030-4DC3-94FE-485BBFE2C05C}" type="presOf" srcId="{9D6194D0-F4AC-4B1D-9E7E-B9C4EC4F2BCA}" destId="{A2AF1645-4D9D-410C-9BE6-ADD1A4585E40}" srcOrd="0" destOrd="0" presId="urn:microsoft.com/office/officeart/2005/8/layout/list1"/>
    <dgm:cxn modelId="{99F096A1-857E-4D0C-A02C-03035549D5CE}" srcId="{F0525557-8BA1-43D2-8596-F2DDFE1D9DB5}" destId="{9CF50DA6-974D-4059-822E-03E7BC68D11C}" srcOrd="3" destOrd="0" parTransId="{74BCAEB8-8D9B-46E5-B04D-5DB764A6A7D9}" sibTransId="{96D795C9-21FB-4AC8-803B-29993A53C461}"/>
    <dgm:cxn modelId="{0E6650B8-8D15-4879-8344-15949FB4642F}" type="presOf" srcId="{F0525557-8BA1-43D2-8596-F2DDFE1D9DB5}" destId="{2278D7F3-C5E1-4381-9DDF-D3D9EFE12B65}" srcOrd="0" destOrd="0" presId="urn:microsoft.com/office/officeart/2005/8/layout/list1"/>
    <dgm:cxn modelId="{E5567CB9-FA83-4A6E-8679-C56735BF44DB}" type="presOf" srcId="{8C8C9AA1-58AF-443C-B98C-E64D58A47488}" destId="{DEF71FB8-9AAE-4272-AE5E-252B1AC94793}" srcOrd="1" destOrd="0" presId="urn:microsoft.com/office/officeart/2005/8/layout/list1"/>
    <dgm:cxn modelId="{F2E340C9-E77C-446D-9C2A-8A3DEDCBAC8E}" type="presOf" srcId="{E8918695-B836-4B91-B594-B7D1D98CF793}" destId="{136867B3-071A-433F-B94B-729B984EC3E4}" srcOrd="0" destOrd="0" presId="urn:microsoft.com/office/officeart/2005/8/layout/list1"/>
    <dgm:cxn modelId="{A0E03ED0-EF1D-48A6-97D9-03CE2B7753F4}" type="presOf" srcId="{8C8C9AA1-58AF-443C-B98C-E64D58A47488}" destId="{E7813B2E-BF15-4DC2-A472-F4EFC45A6983}" srcOrd="0" destOrd="0" presId="urn:microsoft.com/office/officeart/2005/8/layout/list1"/>
    <dgm:cxn modelId="{12C123D1-7671-44EA-9D55-B632B6260BEE}" srcId="{F0525557-8BA1-43D2-8596-F2DDFE1D9DB5}" destId="{9D6194D0-F4AC-4B1D-9E7E-B9C4EC4F2BCA}" srcOrd="0" destOrd="0" parTransId="{8BCCA6DD-5022-4402-8864-777877A9EDDD}" sibTransId="{E2A2C5A3-555E-49B2-B7B8-8C340E5232B3}"/>
    <dgm:cxn modelId="{9862D1D3-C628-42A4-A1FD-6EC7E9E28F64}" type="presOf" srcId="{9D6194D0-F4AC-4B1D-9E7E-B9C4EC4F2BCA}" destId="{1BCF1A08-C328-4F9C-B75C-A7B6FC754DB0}" srcOrd="1" destOrd="0" presId="urn:microsoft.com/office/officeart/2005/8/layout/list1"/>
    <dgm:cxn modelId="{93583CE3-6D96-4851-8753-09627B4E0C89}" type="presOf" srcId="{9CF50DA6-974D-4059-822E-03E7BC68D11C}" destId="{A6EC8304-C9B0-4DAC-9E33-7CDE91569707}" srcOrd="1" destOrd="0" presId="urn:microsoft.com/office/officeart/2005/8/layout/list1"/>
    <dgm:cxn modelId="{24376483-71FC-44CD-BE03-BEA9C26CB90A}" type="presParOf" srcId="{2278D7F3-C5E1-4381-9DDF-D3D9EFE12B65}" destId="{C5E15363-7447-43DA-884A-22237393DE5D}" srcOrd="0" destOrd="0" presId="urn:microsoft.com/office/officeart/2005/8/layout/list1"/>
    <dgm:cxn modelId="{DB451643-7206-4F0C-91FD-928308E4A801}" type="presParOf" srcId="{C5E15363-7447-43DA-884A-22237393DE5D}" destId="{A2AF1645-4D9D-410C-9BE6-ADD1A4585E40}" srcOrd="0" destOrd="0" presId="urn:microsoft.com/office/officeart/2005/8/layout/list1"/>
    <dgm:cxn modelId="{E7708703-E7E9-4244-8367-DB6CD5BA557F}" type="presParOf" srcId="{C5E15363-7447-43DA-884A-22237393DE5D}" destId="{1BCF1A08-C328-4F9C-B75C-A7B6FC754DB0}" srcOrd="1" destOrd="0" presId="urn:microsoft.com/office/officeart/2005/8/layout/list1"/>
    <dgm:cxn modelId="{60FBC63E-5EAD-49DC-B4D5-D291641BE00B}" type="presParOf" srcId="{2278D7F3-C5E1-4381-9DDF-D3D9EFE12B65}" destId="{28D41BFC-C070-491E-8EBC-FE1F788CCB2C}" srcOrd="1" destOrd="0" presId="urn:microsoft.com/office/officeart/2005/8/layout/list1"/>
    <dgm:cxn modelId="{93078483-297E-4F0C-A46B-98A348AB147A}" type="presParOf" srcId="{2278D7F3-C5E1-4381-9DDF-D3D9EFE12B65}" destId="{EF994CFF-2994-4062-9880-E09E6F677328}" srcOrd="2" destOrd="0" presId="urn:microsoft.com/office/officeart/2005/8/layout/list1"/>
    <dgm:cxn modelId="{A8F21405-A89D-4708-AC5D-5242C9EEC749}" type="presParOf" srcId="{2278D7F3-C5E1-4381-9DDF-D3D9EFE12B65}" destId="{AF5E8A1D-FB44-47B7-BC2D-80BBF0ECE80C}" srcOrd="3" destOrd="0" presId="urn:microsoft.com/office/officeart/2005/8/layout/list1"/>
    <dgm:cxn modelId="{2826AC5F-0678-46B0-9E06-CADED591765C}" type="presParOf" srcId="{2278D7F3-C5E1-4381-9DDF-D3D9EFE12B65}" destId="{C235B236-B1FA-46F1-8574-747D1AAFDC96}" srcOrd="4" destOrd="0" presId="urn:microsoft.com/office/officeart/2005/8/layout/list1"/>
    <dgm:cxn modelId="{52FE0262-0073-4036-94FF-C2FB02F7B9D0}" type="presParOf" srcId="{C235B236-B1FA-46F1-8574-747D1AAFDC96}" destId="{13194EB4-2BB6-418E-8CEA-D9ADA6987EE8}" srcOrd="0" destOrd="0" presId="urn:microsoft.com/office/officeart/2005/8/layout/list1"/>
    <dgm:cxn modelId="{8D4E7F9A-124F-4B2B-B59A-3BBB1299CBAD}" type="presParOf" srcId="{C235B236-B1FA-46F1-8574-747D1AAFDC96}" destId="{32E57132-1554-4276-AA5C-02EDA8656228}" srcOrd="1" destOrd="0" presId="urn:microsoft.com/office/officeart/2005/8/layout/list1"/>
    <dgm:cxn modelId="{C44DC80D-760E-4B36-ABD2-E5D454ACA039}" type="presParOf" srcId="{2278D7F3-C5E1-4381-9DDF-D3D9EFE12B65}" destId="{F1F2A30C-2B09-4A93-9A2D-3ED386B48C3E}" srcOrd="5" destOrd="0" presId="urn:microsoft.com/office/officeart/2005/8/layout/list1"/>
    <dgm:cxn modelId="{20BA789C-CD6A-42FC-8ECF-95FDA7A0C543}" type="presParOf" srcId="{2278D7F3-C5E1-4381-9DDF-D3D9EFE12B65}" destId="{9DDBD196-0053-4A74-87D6-C5842BE84366}" srcOrd="6" destOrd="0" presId="urn:microsoft.com/office/officeart/2005/8/layout/list1"/>
    <dgm:cxn modelId="{220B2336-C75C-407D-AF45-D34EBDCE868E}" type="presParOf" srcId="{2278D7F3-C5E1-4381-9DDF-D3D9EFE12B65}" destId="{5FEFAEC9-29A2-468D-AA07-D0DAFE0F657E}" srcOrd="7" destOrd="0" presId="urn:microsoft.com/office/officeart/2005/8/layout/list1"/>
    <dgm:cxn modelId="{036A3257-8D45-485D-A0E3-F5EDB8D83232}" type="presParOf" srcId="{2278D7F3-C5E1-4381-9DDF-D3D9EFE12B65}" destId="{72DB03F2-00E8-41FB-9860-C45AF0E1D1DF}" srcOrd="8" destOrd="0" presId="urn:microsoft.com/office/officeart/2005/8/layout/list1"/>
    <dgm:cxn modelId="{0D53A029-CAC8-44E6-BC09-06B0AA4F711A}" type="presParOf" srcId="{72DB03F2-00E8-41FB-9860-C45AF0E1D1DF}" destId="{E7813B2E-BF15-4DC2-A472-F4EFC45A6983}" srcOrd="0" destOrd="0" presId="urn:microsoft.com/office/officeart/2005/8/layout/list1"/>
    <dgm:cxn modelId="{25630E4D-8CF4-49E0-A209-13D23E193874}" type="presParOf" srcId="{72DB03F2-00E8-41FB-9860-C45AF0E1D1DF}" destId="{DEF71FB8-9AAE-4272-AE5E-252B1AC94793}" srcOrd="1" destOrd="0" presId="urn:microsoft.com/office/officeart/2005/8/layout/list1"/>
    <dgm:cxn modelId="{C4D9CC35-0877-4A78-ADC7-8C41ED394E2A}" type="presParOf" srcId="{2278D7F3-C5E1-4381-9DDF-D3D9EFE12B65}" destId="{C0277B72-8719-4DF6-AE50-B3D4E0247455}" srcOrd="9" destOrd="0" presId="urn:microsoft.com/office/officeart/2005/8/layout/list1"/>
    <dgm:cxn modelId="{80501992-5920-4152-B91B-BE2D5DA0D6B7}" type="presParOf" srcId="{2278D7F3-C5E1-4381-9DDF-D3D9EFE12B65}" destId="{5D21B80A-2513-4D51-A922-6F5FA538D78B}" srcOrd="10" destOrd="0" presId="urn:microsoft.com/office/officeart/2005/8/layout/list1"/>
    <dgm:cxn modelId="{9F87ACD2-7B64-4E8B-82AC-50C869F00F52}" type="presParOf" srcId="{2278D7F3-C5E1-4381-9DDF-D3D9EFE12B65}" destId="{B13A1990-0AC8-4E48-B635-BD88E10CE84D}" srcOrd="11" destOrd="0" presId="urn:microsoft.com/office/officeart/2005/8/layout/list1"/>
    <dgm:cxn modelId="{88C962AE-A236-4144-A90D-29E9EE7FD77F}" type="presParOf" srcId="{2278D7F3-C5E1-4381-9DDF-D3D9EFE12B65}" destId="{27389AC2-E4CD-450F-905E-6629FF220D0A}" srcOrd="12" destOrd="0" presId="urn:microsoft.com/office/officeart/2005/8/layout/list1"/>
    <dgm:cxn modelId="{9B356991-EE57-4258-BB6E-01304E17A0F0}" type="presParOf" srcId="{27389AC2-E4CD-450F-905E-6629FF220D0A}" destId="{DAEBBFD7-FA84-4B10-A300-618F1C56510B}" srcOrd="0" destOrd="0" presId="urn:microsoft.com/office/officeart/2005/8/layout/list1"/>
    <dgm:cxn modelId="{1C1A2878-49DE-4050-BD84-A16F83F5D85C}" type="presParOf" srcId="{27389AC2-E4CD-450F-905E-6629FF220D0A}" destId="{A6EC8304-C9B0-4DAC-9E33-7CDE91569707}" srcOrd="1" destOrd="0" presId="urn:microsoft.com/office/officeart/2005/8/layout/list1"/>
    <dgm:cxn modelId="{DD7AFD80-2619-4118-9686-F4DFDB8F5E49}" type="presParOf" srcId="{2278D7F3-C5E1-4381-9DDF-D3D9EFE12B65}" destId="{B87DF361-B653-4338-9445-BF24909E643A}" srcOrd="13" destOrd="0" presId="urn:microsoft.com/office/officeart/2005/8/layout/list1"/>
    <dgm:cxn modelId="{9361A95F-764B-47CA-B35A-27F79C882515}" type="presParOf" srcId="{2278D7F3-C5E1-4381-9DDF-D3D9EFE12B65}" destId="{7F49A446-7F91-4842-A531-2A832ADB254F}" srcOrd="14" destOrd="0" presId="urn:microsoft.com/office/officeart/2005/8/layout/list1"/>
    <dgm:cxn modelId="{1F3AD4A3-8D9B-43D1-8FFF-4D43163BF460}" type="presParOf" srcId="{2278D7F3-C5E1-4381-9DDF-D3D9EFE12B65}" destId="{4090A343-A3FD-4FE6-A4D5-1F85FFA9C91D}" srcOrd="15" destOrd="0" presId="urn:microsoft.com/office/officeart/2005/8/layout/list1"/>
    <dgm:cxn modelId="{8231A781-CC92-4FF9-B56E-9EB52DBF5811}" type="presParOf" srcId="{2278D7F3-C5E1-4381-9DDF-D3D9EFE12B65}" destId="{ACF66CF4-3CC2-4600-8556-D709E2B723AB}" srcOrd="16" destOrd="0" presId="urn:microsoft.com/office/officeart/2005/8/layout/list1"/>
    <dgm:cxn modelId="{14E23870-0D56-4426-8EDB-7CCB41492922}" type="presParOf" srcId="{ACF66CF4-3CC2-4600-8556-D709E2B723AB}" destId="{136867B3-071A-433F-B94B-729B984EC3E4}" srcOrd="0" destOrd="0" presId="urn:microsoft.com/office/officeart/2005/8/layout/list1"/>
    <dgm:cxn modelId="{32C416D2-E72A-40CC-85FC-E1A5A17D21B8}" type="presParOf" srcId="{ACF66CF4-3CC2-4600-8556-D709E2B723AB}" destId="{944ACB95-94D9-46A8-85CA-1FF9EB86A60B}" srcOrd="1" destOrd="0" presId="urn:microsoft.com/office/officeart/2005/8/layout/list1"/>
    <dgm:cxn modelId="{955BB3CF-770E-436D-A2C2-2CE7CF99E0FA}" type="presParOf" srcId="{2278D7F3-C5E1-4381-9DDF-D3D9EFE12B65}" destId="{CA57D19A-062D-4D12-9C0D-3986684E8E2D}" srcOrd="17" destOrd="0" presId="urn:microsoft.com/office/officeart/2005/8/layout/list1"/>
    <dgm:cxn modelId="{5D2279B3-7E63-4CC4-80CD-69595287D4AF}" type="presParOf" srcId="{2278D7F3-C5E1-4381-9DDF-D3D9EFE12B65}" destId="{9570C105-2192-4C52-8C06-D52FE52FA36C}" srcOrd="18"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5F5519-B313-4AE9-B1B0-CBC59C6042C6}" type="doc">
      <dgm:prSet loTypeId="urn:microsoft.com/office/officeart/2005/8/layout/hProcess10" loCatId="process" qsTypeId="urn:microsoft.com/office/officeart/2005/8/quickstyle/3d3" qsCatId="3D" csTypeId="urn:microsoft.com/office/officeart/2005/8/colors/accent1_2" csCatId="accent1" phldr="1"/>
      <dgm:spPr/>
      <dgm:t>
        <a:bodyPr/>
        <a:lstStyle/>
        <a:p>
          <a:endParaRPr lang="en-US"/>
        </a:p>
      </dgm:t>
    </dgm:pt>
    <dgm:pt modelId="{401A7651-9863-478A-8121-C86799D24ADE}">
      <dgm:prSet phldrT="[Text]"/>
      <dgm:spPr/>
      <dgm:t>
        <a:bodyPr/>
        <a:lstStyle/>
        <a:p>
          <a:r>
            <a:rPr lang="en-US" dirty="0"/>
            <a:t>SIGNIN/SIGNUP</a:t>
          </a:r>
        </a:p>
      </dgm:t>
    </dgm:pt>
    <dgm:pt modelId="{52AB80CC-AD18-4117-B6A2-DE78A0CBFE3E}" type="parTrans" cxnId="{35E54F86-DB6C-474F-A50C-600EA2EAAC0B}">
      <dgm:prSet/>
      <dgm:spPr/>
      <dgm:t>
        <a:bodyPr/>
        <a:lstStyle/>
        <a:p>
          <a:endParaRPr lang="en-US"/>
        </a:p>
      </dgm:t>
    </dgm:pt>
    <dgm:pt modelId="{23578599-6F0C-4263-BF9D-188A57661FC3}" type="sibTrans" cxnId="{35E54F86-DB6C-474F-A50C-600EA2EAAC0B}">
      <dgm:prSet/>
      <dgm:spPr/>
      <dgm:t>
        <a:bodyPr/>
        <a:lstStyle/>
        <a:p>
          <a:endParaRPr lang="en-US"/>
        </a:p>
      </dgm:t>
    </dgm:pt>
    <dgm:pt modelId="{0C5B6E3B-9D25-4469-8B5D-10384F3521C5}">
      <dgm:prSet phldrT="[Text]"/>
      <dgm:spPr/>
      <dgm:t>
        <a:bodyPr/>
        <a:lstStyle/>
        <a:p>
          <a:r>
            <a:rPr lang="en-US" dirty="0"/>
            <a:t>Main Page</a:t>
          </a:r>
        </a:p>
      </dgm:t>
    </dgm:pt>
    <dgm:pt modelId="{AC80F6FE-65BC-466C-9EF2-903B5D4FDD90}" type="parTrans" cxnId="{44C4B573-1057-4B9E-AEF1-5E837E443ECD}">
      <dgm:prSet/>
      <dgm:spPr/>
      <dgm:t>
        <a:bodyPr/>
        <a:lstStyle/>
        <a:p>
          <a:endParaRPr lang="en-US"/>
        </a:p>
      </dgm:t>
    </dgm:pt>
    <dgm:pt modelId="{D43961BD-6822-442F-B87A-CBFA57DC835D}" type="sibTrans" cxnId="{44C4B573-1057-4B9E-AEF1-5E837E443ECD}">
      <dgm:prSet/>
      <dgm:spPr/>
      <dgm:t>
        <a:bodyPr/>
        <a:lstStyle/>
        <a:p>
          <a:endParaRPr lang="en-US"/>
        </a:p>
      </dgm:t>
    </dgm:pt>
    <dgm:pt modelId="{CF81AE23-240B-46EE-96AF-4C0BC43A20C6}">
      <dgm:prSet phldrT="[Text]"/>
      <dgm:spPr/>
      <dgm:t>
        <a:bodyPr/>
        <a:lstStyle/>
        <a:p>
          <a:r>
            <a:rPr lang="en-US" dirty="0"/>
            <a:t>Market page</a:t>
          </a:r>
        </a:p>
      </dgm:t>
    </dgm:pt>
    <dgm:pt modelId="{6180CC06-FFDC-4F4E-BE85-C8CE494726B2}" type="parTrans" cxnId="{5269A00D-65D5-4B6E-BECA-736B8B624849}">
      <dgm:prSet/>
      <dgm:spPr/>
      <dgm:t>
        <a:bodyPr/>
        <a:lstStyle/>
        <a:p>
          <a:endParaRPr lang="en-US"/>
        </a:p>
      </dgm:t>
    </dgm:pt>
    <dgm:pt modelId="{0EAB40AF-28EB-4ECB-A202-156E3DA24821}" type="sibTrans" cxnId="{5269A00D-65D5-4B6E-BECA-736B8B624849}">
      <dgm:prSet/>
      <dgm:spPr/>
      <dgm:t>
        <a:bodyPr/>
        <a:lstStyle/>
        <a:p>
          <a:endParaRPr lang="en-US"/>
        </a:p>
      </dgm:t>
    </dgm:pt>
    <dgm:pt modelId="{6C22171E-8B15-471A-9420-8B66966A95AB}">
      <dgm:prSet phldrT="[Text]"/>
      <dgm:spPr/>
      <dgm:t>
        <a:bodyPr/>
        <a:lstStyle/>
        <a:p>
          <a:r>
            <a:rPr lang="en-US" dirty="0"/>
            <a:t>Report page</a:t>
          </a:r>
        </a:p>
      </dgm:t>
    </dgm:pt>
    <dgm:pt modelId="{A83613CD-37E8-4F8C-9DF8-7649BF5323D1}" type="parTrans" cxnId="{0353015C-C543-4617-91B4-1FABCAC3E49F}">
      <dgm:prSet/>
      <dgm:spPr/>
      <dgm:t>
        <a:bodyPr/>
        <a:lstStyle/>
        <a:p>
          <a:endParaRPr lang="en-US"/>
        </a:p>
      </dgm:t>
    </dgm:pt>
    <dgm:pt modelId="{5549BFF0-4569-46DC-8D36-12B09AED2E62}" type="sibTrans" cxnId="{0353015C-C543-4617-91B4-1FABCAC3E49F}">
      <dgm:prSet/>
      <dgm:spPr/>
      <dgm:t>
        <a:bodyPr/>
        <a:lstStyle/>
        <a:p>
          <a:endParaRPr lang="en-US"/>
        </a:p>
      </dgm:t>
    </dgm:pt>
    <dgm:pt modelId="{AE952AFF-51AF-4D8D-A784-DBD88389DA26}">
      <dgm:prSet phldrT="[Text]"/>
      <dgm:spPr/>
      <dgm:t>
        <a:bodyPr/>
        <a:lstStyle/>
        <a:p>
          <a:r>
            <a:rPr lang="en-US" dirty="0"/>
            <a:t>Best supermarkets</a:t>
          </a:r>
        </a:p>
      </dgm:t>
    </dgm:pt>
    <dgm:pt modelId="{CFEACEBB-6DA5-49A4-92E2-C2C3B16D2FD8}" type="parTrans" cxnId="{04F214F5-FCB8-44B3-BC88-B459419CDCFF}">
      <dgm:prSet/>
      <dgm:spPr/>
      <dgm:t>
        <a:bodyPr/>
        <a:lstStyle/>
        <a:p>
          <a:endParaRPr lang="en-US"/>
        </a:p>
      </dgm:t>
    </dgm:pt>
    <dgm:pt modelId="{8E96DA68-2FF9-48C6-AAB1-4AEFCAEE13AC}" type="sibTrans" cxnId="{04F214F5-FCB8-44B3-BC88-B459419CDCFF}">
      <dgm:prSet/>
      <dgm:spPr/>
      <dgm:t>
        <a:bodyPr/>
        <a:lstStyle/>
        <a:p>
          <a:endParaRPr lang="en-US"/>
        </a:p>
      </dgm:t>
    </dgm:pt>
    <dgm:pt modelId="{3DFD1928-C25F-492D-BD14-A615BAF8E9FC}" type="pres">
      <dgm:prSet presAssocID="{635F5519-B313-4AE9-B1B0-CBC59C6042C6}" presName="Name0" presStyleCnt="0">
        <dgm:presLayoutVars>
          <dgm:dir/>
          <dgm:resizeHandles val="exact"/>
        </dgm:presLayoutVars>
      </dgm:prSet>
      <dgm:spPr/>
    </dgm:pt>
    <dgm:pt modelId="{12FAC633-93B0-49EB-9A23-1E90CFABD067}" type="pres">
      <dgm:prSet presAssocID="{401A7651-9863-478A-8121-C86799D24ADE}" presName="composite" presStyleCnt="0"/>
      <dgm:spPr/>
    </dgm:pt>
    <dgm:pt modelId="{F7CB485B-ACDD-439F-977E-169F37CE2701}" type="pres">
      <dgm:prSet presAssocID="{401A7651-9863-478A-8121-C86799D24ADE}" presName="imagSh" presStyleLbl="bgImgPlace1" presStyleIdx="0" presStyleCnt="5" custLinFactNeighborX="12153" custLinFactNeighborY="-4444"/>
      <dgm:spPr>
        <a:blipFill>
          <a:blip xmlns:r="http://schemas.openxmlformats.org/officeDocument/2006/relationships" r:embed="rId1">
            <a:extLst>
              <a:ext uri="{28A0092B-C50C-407E-A947-70E740481C1C}">
                <a14:useLocalDpi xmlns:a14="http://schemas.microsoft.com/office/drawing/2010/main" val="0"/>
              </a:ext>
            </a:extLst>
          </a:blip>
          <a:srcRect/>
          <a:stretch>
            <a:fillRect l="-65000" r="-65000"/>
          </a:stretch>
        </a:blipFill>
      </dgm:spPr>
    </dgm:pt>
    <dgm:pt modelId="{422F250D-C8A4-496B-96AB-91BE0A9137EF}" type="pres">
      <dgm:prSet presAssocID="{401A7651-9863-478A-8121-C86799D24ADE}" presName="txNode" presStyleLbl="node1" presStyleIdx="0" presStyleCnt="5">
        <dgm:presLayoutVars>
          <dgm:bulletEnabled val="1"/>
        </dgm:presLayoutVars>
      </dgm:prSet>
      <dgm:spPr/>
    </dgm:pt>
    <dgm:pt modelId="{5A4FCAD2-D422-41F8-B024-4B11062F5C5C}" type="pres">
      <dgm:prSet presAssocID="{23578599-6F0C-4263-BF9D-188A57661FC3}" presName="sibTrans" presStyleLbl="sibTrans2D1" presStyleIdx="0" presStyleCnt="4"/>
      <dgm:spPr/>
    </dgm:pt>
    <dgm:pt modelId="{7D9E88BD-C2C5-466E-B33E-F4C0D3715B42}" type="pres">
      <dgm:prSet presAssocID="{23578599-6F0C-4263-BF9D-188A57661FC3}" presName="connTx" presStyleLbl="sibTrans2D1" presStyleIdx="0" presStyleCnt="4"/>
      <dgm:spPr/>
    </dgm:pt>
    <dgm:pt modelId="{CFDAFF67-C601-4318-A611-B053DE1AAE84}" type="pres">
      <dgm:prSet presAssocID="{0C5B6E3B-9D25-4469-8B5D-10384F3521C5}" presName="composite" presStyleCnt="0"/>
      <dgm:spPr/>
    </dgm:pt>
    <dgm:pt modelId="{9DAA6837-D8B1-4BED-9587-BCE305EAC755}" type="pres">
      <dgm:prSet presAssocID="{0C5B6E3B-9D25-4469-8B5D-10384F3521C5}" presName="imagSh" presStyleLbl="bgImgPlac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l="-59000" r="-59000"/>
          </a:stretch>
        </a:blipFill>
      </dgm:spPr>
    </dgm:pt>
    <dgm:pt modelId="{7EAB4FB8-0E0A-4280-B786-EF13BE86782B}" type="pres">
      <dgm:prSet presAssocID="{0C5B6E3B-9D25-4469-8B5D-10384F3521C5}" presName="txNode" presStyleLbl="node1" presStyleIdx="1" presStyleCnt="5">
        <dgm:presLayoutVars>
          <dgm:bulletEnabled val="1"/>
        </dgm:presLayoutVars>
      </dgm:prSet>
      <dgm:spPr/>
    </dgm:pt>
    <dgm:pt modelId="{C34B62C0-0B61-4425-8E2F-E8C031A57399}" type="pres">
      <dgm:prSet presAssocID="{D43961BD-6822-442F-B87A-CBFA57DC835D}" presName="sibTrans" presStyleLbl="sibTrans2D1" presStyleIdx="1" presStyleCnt="4"/>
      <dgm:spPr/>
    </dgm:pt>
    <dgm:pt modelId="{DE5848CD-DD34-4BE1-A219-011AF010F1C5}" type="pres">
      <dgm:prSet presAssocID="{D43961BD-6822-442F-B87A-CBFA57DC835D}" presName="connTx" presStyleLbl="sibTrans2D1" presStyleIdx="1" presStyleCnt="4"/>
      <dgm:spPr/>
    </dgm:pt>
    <dgm:pt modelId="{E5EBB257-D395-4FD8-A9C5-93815D6BF28F}" type="pres">
      <dgm:prSet presAssocID="{CF81AE23-240B-46EE-96AF-4C0BC43A20C6}" presName="composite" presStyleCnt="0"/>
      <dgm:spPr/>
    </dgm:pt>
    <dgm:pt modelId="{2CEF83F7-B686-4B6F-A9CB-A53C40695881}" type="pres">
      <dgm:prSet presAssocID="{CF81AE23-240B-46EE-96AF-4C0BC43A20C6}" presName="imagSh" presStyleLbl="bgImgPlace1" presStyleIdx="2" presStyleCnt="5"/>
      <dgm:spPr>
        <a:blipFill>
          <a:blip xmlns:r="http://schemas.openxmlformats.org/officeDocument/2006/relationships" r:embed="rId3">
            <a:extLst>
              <a:ext uri="{28A0092B-C50C-407E-A947-70E740481C1C}">
                <a14:useLocalDpi xmlns:a14="http://schemas.microsoft.com/office/drawing/2010/main" val="0"/>
              </a:ext>
            </a:extLst>
          </a:blip>
          <a:srcRect/>
          <a:stretch>
            <a:fillRect l="-58000" r="-58000"/>
          </a:stretch>
        </a:blipFill>
      </dgm:spPr>
    </dgm:pt>
    <dgm:pt modelId="{4D80ECBA-B6FE-492C-94DD-4D919C8F1BEE}" type="pres">
      <dgm:prSet presAssocID="{CF81AE23-240B-46EE-96AF-4C0BC43A20C6}" presName="txNode" presStyleLbl="node1" presStyleIdx="2" presStyleCnt="5">
        <dgm:presLayoutVars>
          <dgm:bulletEnabled val="1"/>
        </dgm:presLayoutVars>
      </dgm:prSet>
      <dgm:spPr/>
    </dgm:pt>
    <dgm:pt modelId="{CCDD3F63-EECA-4A31-B089-23129D2ED3A5}" type="pres">
      <dgm:prSet presAssocID="{0EAB40AF-28EB-4ECB-A202-156E3DA24821}" presName="sibTrans" presStyleLbl="sibTrans2D1" presStyleIdx="2" presStyleCnt="4"/>
      <dgm:spPr/>
    </dgm:pt>
    <dgm:pt modelId="{E7BB04EF-F332-4464-A282-21E0204C9097}" type="pres">
      <dgm:prSet presAssocID="{0EAB40AF-28EB-4ECB-A202-156E3DA24821}" presName="connTx" presStyleLbl="sibTrans2D1" presStyleIdx="2" presStyleCnt="4"/>
      <dgm:spPr/>
    </dgm:pt>
    <dgm:pt modelId="{9C5B1FF4-B233-4A57-929C-39A713B36618}" type="pres">
      <dgm:prSet presAssocID="{6C22171E-8B15-471A-9420-8B66966A95AB}" presName="composite" presStyleCnt="0"/>
      <dgm:spPr/>
    </dgm:pt>
    <dgm:pt modelId="{0A638AA9-C746-46CF-956C-D17B1596780F}" type="pres">
      <dgm:prSet presAssocID="{6C22171E-8B15-471A-9420-8B66966A95AB}" presName="imagSh" presStyleLbl="bgImgPlace1" presStyleIdx="3" presStyleCnt="5"/>
      <dgm:spPr>
        <a:blipFill>
          <a:blip xmlns:r="http://schemas.openxmlformats.org/officeDocument/2006/relationships" r:embed="rId4">
            <a:extLst>
              <a:ext uri="{28A0092B-C50C-407E-A947-70E740481C1C}">
                <a14:useLocalDpi xmlns:a14="http://schemas.microsoft.com/office/drawing/2010/main" val="0"/>
              </a:ext>
            </a:extLst>
          </a:blip>
          <a:srcRect/>
          <a:stretch>
            <a:fillRect l="-58000" r="-58000"/>
          </a:stretch>
        </a:blipFill>
      </dgm:spPr>
    </dgm:pt>
    <dgm:pt modelId="{2A83FF09-657E-415D-8E0E-8532D3A76EAD}" type="pres">
      <dgm:prSet presAssocID="{6C22171E-8B15-471A-9420-8B66966A95AB}" presName="txNode" presStyleLbl="node1" presStyleIdx="3" presStyleCnt="5">
        <dgm:presLayoutVars>
          <dgm:bulletEnabled val="1"/>
        </dgm:presLayoutVars>
      </dgm:prSet>
      <dgm:spPr/>
    </dgm:pt>
    <dgm:pt modelId="{7F6D2181-B94C-49E1-A35D-06EC329EB8A3}" type="pres">
      <dgm:prSet presAssocID="{5549BFF0-4569-46DC-8D36-12B09AED2E62}" presName="sibTrans" presStyleLbl="sibTrans2D1" presStyleIdx="3" presStyleCnt="4"/>
      <dgm:spPr/>
    </dgm:pt>
    <dgm:pt modelId="{053EEFBD-17FD-471E-9BF6-DADAE39C77EB}" type="pres">
      <dgm:prSet presAssocID="{5549BFF0-4569-46DC-8D36-12B09AED2E62}" presName="connTx" presStyleLbl="sibTrans2D1" presStyleIdx="3" presStyleCnt="4"/>
      <dgm:spPr/>
    </dgm:pt>
    <dgm:pt modelId="{D01EAC4A-6C6B-4468-86B2-D2A9E4192878}" type="pres">
      <dgm:prSet presAssocID="{AE952AFF-51AF-4D8D-A784-DBD88389DA26}" presName="composite" presStyleCnt="0"/>
      <dgm:spPr/>
    </dgm:pt>
    <dgm:pt modelId="{14127AE4-C747-411E-A821-352686BF2D9F}" type="pres">
      <dgm:prSet presAssocID="{AE952AFF-51AF-4D8D-A784-DBD88389DA26}" presName="imagSh" presStyleLbl="bgImgPlace1" presStyleIdx="4" presStyleCnt="5"/>
      <dgm:spPr>
        <a:blipFill>
          <a:blip xmlns:r="http://schemas.openxmlformats.org/officeDocument/2006/relationships" r:embed="rId5">
            <a:extLst>
              <a:ext uri="{28A0092B-C50C-407E-A947-70E740481C1C}">
                <a14:useLocalDpi xmlns:a14="http://schemas.microsoft.com/office/drawing/2010/main" val="0"/>
              </a:ext>
            </a:extLst>
          </a:blip>
          <a:srcRect/>
          <a:stretch>
            <a:fillRect l="-59000" r="-59000"/>
          </a:stretch>
        </a:blipFill>
      </dgm:spPr>
    </dgm:pt>
    <dgm:pt modelId="{5B6F1244-3DA4-4C73-B609-44675ADE384B}" type="pres">
      <dgm:prSet presAssocID="{AE952AFF-51AF-4D8D-A784-DBD88389DA26}" presName="txNode" presStyleLbl="node1" presStyleIdx="4" presStyleCnt="5">
        <dgm:presLayoutVars>
          <dgm:bulletEnabled val="1"/>
        </dgm:presLayoutVars>
      </dgm:prSet>
      <dgm:spPr/>
    </dgm:pt>
  </dgm:ptLst>
  <dgm:cxnLst>
    <dgm:cxn modelId="{29CA9C0D-13F1-43C3-957D-504FBA0F1A7C}" type="presOf" srcId="{5549BFF0-4569-46DC-8D36-12B09AED2E62}" destId="{7F6D2181-B94C-49E1-A35D-06EC329EB8A3}" srcOrd="0" destOrd="0" presId="urn:microsoft.com/office/officeart/2005/8/layout/hProcess10"/>
    <dgm:cxn modelId="{5269A00D-65D5-4B6E-BECA-736B8B624849}" srcId="{635F5519-B313-4AE9-B1B0-CBC59C6042C6}" destId="{CF81AE23-240B-46EE-96AF-4C0BC43A20C6}" srcOrd="2" destOrd="0" parTransId="{6180CC06-FFDC-4F4E-BE85-C8CE494726B2}" sibTransId="{0EAB40AF-28EB-4ECB-A202-156E3DA24821}"/>
    <dgm:cxn modelId="{AF443A24-6811-4329-B384-3CCEC81A80A0}" type="presOf" srcId="{6C22171E-8B15-471A-9420-8B66966A95AB}" destId="{2A83FF09-657E-415D-8E0E-8532D3A76EAD}" srcOrd="0" destOrd="0" presId="urn:microsoft.com/office/officeart/2005/8/layout/hProcess10"/>
    <dgm:cxn modelId="{0353015C-C543-4617-91B4-1FABCAC3E49F}" srcId="{635F5519-B313-4AE9-B1B0-CBC59C6042C6}" destId="{6C22171E-8B15-471A-9420-8B66966A95AB}" srcOrd="3" destOrd="0" parTransId="{A83613CD-37E8-4F8C-9DF8-7649BF5323D1}" sibTransId="{5549BFF0-4569-46DC-8D36-12B09AED2E62}"/>
    <dgm:cxn modelId="{3B32026D-8502-4B4E-AA30-98BFB5C3FBC2}" type="presOf" srcId="{CF81AE23-240B-46EE-96AF-4C0BC43A20C6}" destId="{4D80ECBA-B6FE-492C-94DD-4D919C8F1BEE}" srcOrd="0" destOrd="0" presId="urn:microsoft.com/office/officeart/2005/8/layout/hProcess10"/>
    <dgm:cxn modelId="{D5FCFA70-22D8-442C-9714-76D3438C0CDA}" type="presOf" srcId="{23578599-6F0C-4263-BF9D-188A57661FC3}" destId="{5A4FCAD2-D422-41F8-B024-4B11062F5C5C}" srcOrd="0" destOrd="0" presId="urn:microsoft.com/office/officeart/2005/8/layout/hProcess10"/>
    <dgm:cxn modelId="{44C4B573-1057-4B9E-AEF1-5E837E443ECD}" srcId="{635F5519-B313-4AE9-B1B0-CBC59C6042C6}" destId="{0C5B6E3B-9D25-4469-8B5D-10384F3521C5}" srcOrd="1" destOrd="0" parTransId="{AC80F6FE-65BC-466C-9EF2-903B5D4FDD90}" sibTransId="{D43961BD-6822-442F-B87A-CBFA57DC835D}"/>
    <dgm:cxn modelId="{AFBAA178-7506-45CE-95CF-194A3EAD3E31}" type="presOf" srcId="{23578599-6F0C-4263-BF9D-188A57661FC3}" destId="{7D9E88BD-C2C5-466E-B33E-F4C0D3715B42}" srcOrd="1" destOrd="0" presId="urn:microsoft.com/office/officeart/2005/8/layout/hProcess10"/>
    <dgm:cxn modelId="{44A75859-42F1-4EEA-9947-9D5D9798339D}" type="presOf" srcId="{AE952AFF-51AF-4D8D-A784-DBD88389DA26}" destId="{5B6F1244-3DA4-4C73-B609-44675ADE384B}" srcOrd="0" destOrd="0" presId="urn:microsoft.com/office/officeart/2005/8/layout/hProcess10"/>
    <dgm:cxn modelId="{35E54F86-DB6C-474F-A50C-600EA2EAAC0B}" srcId="{635F5519-B313-4AE9-B1B0-CBC59C6042C6}" destId="{401A7651-9863-478A-8121-C86799D24ADE}" srcOrd="0" destOrd="0" parTransId="{52AB80CC-AD18-4117-B6A2-DE78A0CBFE3E}" sibTransId="{23578599-6F0C-4263-BF9D-188A57661FC3}"/>
    <dgm:cxn modelId="{5EFFF798-CD49-4A4C-B605-313BF18744D5}" type="presOf" srcId="{0EAB40AF-28EB-4ECB-A202-156E3DA24821}" destId="{CCDD3F63-EECA-4A31-B089-23129D2ED3A5}" srcOrd="0" destOrd="0" presId="urn:microsoft.com/office/officeart/2005/8/layout/hProcess10"/>
    <dgm:cxn modelId="{A69CF399-D522-433B-A3C6-EFE894D064CC}" type="presOf" srcId="{5549BFF0-4569-46DC-8D36-12B09AED2E62}" destId="{053EEFBD-17FD-471E-9BF6-DADAE39C77EB}" srcOrd="1" destOrd="0" presId="urn:microsoft.com/office/officeart/2005/8/layout/hProcess10"/>
    <dgm:cxn modelId="{B953ECC2-306C-4BEE-B8D9-9F51DE6A8F0C}" type="presOf" srcId="{0EAB40AF-28EB-4ECB-A202-156E3DA24821}" destId="{E7BB04EF-F332-4464-A282-21E0204C9097}" srcOrd="1" destOrd="0" presId="urn:microsoft.com/office/officeart/2005/8/layout/hProcess10"/>
    <dgm:cxn modelId="{9461DAC5-E82E-4B5D-93D2-7F4631029EFF}" type="presOf" srcId="{D43961BD-6822-442F-B87A-CBFA57DC835D}" destId="{DE5848CD-DD34-4BE1-A219-011AF010F1C5}" srcOrd="1" destOrd="0" presId="urn:microsoft.com/office/officeart/2005/8/layout/hProcess10"/>
    <dgm:cxn modelId="{F03C9BCF-BE53-46FB-BD6D-CEF09B7B6253}" type="presOf" srcId="{D43961BD-6822-442F-B87A-CBFA57DC835D}" destId="{C34B62C0-0B61-4425-8E2F-E8C031A57399}" srcOrd="0" destOrd="0" presId="urn:microsoft.com/office/officeart/2005/8/layout/hProcess10"/>
    <dgm:cxn modelId="{942AD1D4-5EA0-489E-B44C-3DA8947B48FA}" type="presOf" srcId="{401A7651-9863-478A-8121-C86799D24ADE}" destId="{422F250D-C8A4-496B-96AB-91BE0A9137EF}" srcOrd="0" destOrd="0" presId="urn:microsoft.com/office/officeart/2005/8/layout/hProcess10"/>
    <dgm:cxn modelId="{CB4E8AD7-507B-4A52-B64D-888595CBC2E3}" type="presOf" srcId="{0C5B6E3B-9D25-4469-8B5D-10384F3521C5}" destId="{7EAB4FB8-0E0A-4280-B786-EF13BE86782B}" srcOrd="0" destOrd="0" presId="urn:microsoft.com/office/officeart/2005/8/layout/hProcess10"/>
    <dgm:cxn modelId="{D1AF3BED-033A-4A1D-83E2-B8EBF78CE042}" type="presOf" srcId="{635F5519-B313-4AE9-B1B0-CBC59C6042C6}" destId="{3DFD1928-C25F-492D-BD14-A615BAF8E9FC}" srcOrd="0" destOrd="0" presId="urn:microsoft.com/office/officeart/2005/8/layout/hProcess10"/>
    <dgm:cxn modelId="{04F214F5-FCB8-44B3-BC88-B459419CDCFF}" srcId="{635F5519-B313-4AE9-B1B0-CBC59C6042C6}" destId="{AE952AFF-51AF-4D8D-A784-DBD88389DA26}" srcOrd="4" destOrd="0" parTransId="{CFEACEBB-6DA5-49A4-92E2-C2C3B16D2FD8}" sibTransId="{8E96DA68-2FF9-48C6-AAB1-4AEFCAEE13AC}"/>
    <dgm:cxn modelId="{AFEE90FD-1319-45C2-8045-56911436FDEE}" type="presParOf" srcId="{3DFD1928-C25F-492D-BD14-A615BAF8E9FC}" destId="{12FAC633-93B0-49EB-9A23-1E90CFABD067}" srcOrd="0" destOrd="0" presId="urn:microsoft.com/office/officeart/2005/8/layout/hProcess10"/>
    <dgm:cxn modelId="{AFFE800C-02F4-4F64-9D8D-B95136102A66}" type="presParOf" srcId="{12FAC633-93B0-49EB-9A23-1E90CFABD067}" destId="{F7CB485B-ACDD-439F-977E-169F37CE2701}" srcOrd="0" destOrd="0" presId="urn:microsoft.com/office/officeart/2005/8/layout/hProcess10"/>
    <dgm:cxn modelId="{12C6E7B8-8DA4-4ED3-AE36-FE89BE2C7D71}" type="presParOf" srcId="{12FAC633-93B0-49EB-9A23-1E90CFABD067}" destId="{422F250D-C8A4-496B-96AB-91BE0A9137EF}" srcOrd="1" destOrd="0" presId="urn:microsoft.com/office/officeart/2005/8/layout/hProcess10"/>
    <dgm:cxn modelId="{5B84244B-5A34-423C-A7ED-ED5D2F4F2A65}" type="presParOf" srcId="{3DFD1928-C25F-492D-BD14-A615BAF8E9FC}" destId="{5A4FCAD2-D422-41F8-B024-4B11062F5C5C}" srcOrd="1" destOrd="0" presId="urn:microsoft.com/office/officeart/2005/8/layout/hProcess10"/>
    <dgm:cxn modelId="{4D6558D3-8FFD-412D-9579-EDC861D7E84F}" type="presParOf" srcId="{5A4FCAD2-D422-41F8-B024-4B11062F5C5C}" destId="{7D9E88BD-C2C5-466E-B33E-F4C0D3715B42}" srcOrd="0" destOrd="0" presId="urn:microsoft.com/office/officeart/2005/8/layout/hProcess10"/>
    <dgm:cxn modelId="{E594D63B-9831-4D6A-B55A-681CFE5D4567}" type="presParOf" srcId="{3DFD1928-C25F-492D-BD14-A615BAF8E9FC}" destId="{CFDAFF67-C601-4318-A611-B053DE1AAE84}" srcOrd="2" destOrd="0" presId="urn:microsoft.com/office/officeart/2005/8/layout/hProcess10"/>
    <dgm:cxn modelId="{5C0EB839-A71F-49BA-B3A4-462B509A76D5}" type="presParOf" srcId="{CFDAFF67-C601-4318-A611-B053DE1AAE84}" destId="{9DAA6837-D8B1-4BED-9587-BCE305EAC755}" srcOrd="0" destOrd="0" presId="urn:microsoft.com/office/officeart/2005/8/layout/hProcess10"/>
    <dgm:cxn modelId="{21AB5BE8-0410-4018-90A0-57A8AB4D9C3D}" type="presParOf" srcId="{CFDAFF67-C601-4318-A611-B053DE1AAE84}" destId="{7EAB4FB8-0E0A-4280-B786-EF13BE86782B}" srcOrd="1" destOrd="0" presId="urn:microsoft.com/office/officeart/2005/8/layout/hProcess10"/>
    <dgm:cxn modelId="{D3E32B57-0723-4E49-832D-F1F6F9C10411}" type="presParOf" srcId="{3DFD1928-C25F-492D-BD14-A615BAF8E9FC}" destId="{C34B62C0-0B61-4425-8E2F-E8C031A57399}" srcOrd="3" destOrd="0" presId="urn:microsoft.com/office/officeart/2005/8/layout/hProcess10"/>
    <dgm:cxn modelId="{C490DBE7-F979-45C9-A8AC-E484EEC88B73}" type="presParOf" srcId="{C34B62C0-0B61-4425-8E2F-E8C031A57399}" destId="{DE5848CD-DD34-4BE1-A219-011AF010F1C5}" srcOrd="0" destOrd="0" presId="urn:microsoft.com/office/officeart/2005/8/layout/hProcess10"/>
    <dgm:cxn modelId="{BA9B26E6-E7D5-4E61-9A7B-2099E9FDAACC}" type="presParOf" srcId="{3DFD1928-C25F-492D-BD14-A615BAF8E9FC}" destId="{E5EBB257-D395-4FD8-A9C5-93815D6BF28F}" srcOrd="4" destOrd="0" presId="urn:microsoft.com/office/officeart/2005/8/layout/hProcess10"/>
    <dgm:cxn modelId="{2D1AAC9F-7781-49C3-B5C2-D7ECFE646513}" type="presParOf" srcId="{E5EBB257-D395-4FD8-A9C5-93815D6BF28F}" destId="{2CEF83F7-B686-4B6F-A9CB-A53C40695881}" srcOrd="0" destOrd="0" presId="urn:microsoft.com/office/officeart/2005/8/layout/hProcess10"/>
    <dgm:cxn modelId="{A40D2677-40BD-443B-A955-C90ECE81DD0F}" type="presParOf" srcId="{E5EBB257-D395-4FD8-A9C5-93815D6BF28F}" destId="{4D80ECBA-B6FE-492C-94DD-4D919C8F1BEE}" srcOrd="1" destOrd="0" presId="urn:microsoft.com/office/officeart/2005/8/layout/hProcess10"/>
    <dgm:cxn modelId="{01C7F3F8-66BE-409C-97D0-4D558BB9350B}" type="presParOf" srcId="{3DFD1928-C25F-492D-BD14-A615BAF8E9FC}" destId="{CCDD3F63-EECA-4A31-B089-23129D2ED3A5}" srcOrd="5" destOrd="0" presId="urn:microsoft.com/office/officeart/2005/8/layout/hProcess10"/>
    <dgm:cxn modelId="{0E3D07CE-2196-40D3-BF90-8223BCA591FA}" type="presParOf" srcId="{CCDD3F63-EECA-4A31-B089-23129D2ED3A5}" destId="{E7BB04EF-F332-4464-A282-21E0204C9097}" srcOrd="0" destOrd="0" presId="urn:microsoft.com/office/officeart/2005/8/layout/hProcess10"/>
    <dgm:cxn modelId="{AEEAC210-3F74-481A-8B1B-D001792524E7}" type="presParOf" srcId="{3DFD1928-C25F-492D-BD14-A615BAF8E9FC}" destId="{9C5B1FF4-B233-4A57-929C-39A713B36618}" srcOrd="6" destOrd="0" presId="urn:microsoft.com/office/officeart/2005/8/layout/hProcess10"/>
    <dgm:cxn modelId="{C265173E-FAE1-471A-A8DE-9FC783910BE7}" type="presParOf" srcId="{9C5B1FF4-B233-4A57-929C-39A713B36618}" destId="{0A638AA9-C746-46CF-956C-D17B1596780F}" srcOrd="0" destOrd="0" presId="urn:microsoft.com/office/officeart/2005/8/layout/hProcess10"/>
    <dgm:cxn modelId="{1F56F0AA-0D2E-4948-AAFC-7E6DFF165D72}" type="presParOf" srcId="{9C5B1FF4-B233-4A57-929C-39A713B36618}" destId="{2A83FF09-657E-415D-8E0E-8532D3A76EAD}" srcOrd="1" destOrd="0" presId="urn:microsoft.com/office/officeart/2005/8/layout/hProcess10"/>
    <dgm:cxn modelId="{6A67AAE4-6CDF-495A-BE5D-D26EAC7F7C14}" type="presParOf" srcId="{3DFD1928-C25F-492D-BD14-A615BAF8E9FC}" destId="{7F6D2181-B94C-49E1-A35D-06EC329EB8A3}" srcOrd="7" destOrd="0" presId="urn:microsoft.com/office/officeart/2005/8/layout/hProcess10"/>
    <dgm:cxn modelId="{6D0A4269-9021-46E9-BAB6-B7F4EA48C8A3}" type="presParOf" srcId="{7F6D2181-B94C-49E1-A35D-06EC329EB8A3}" destId="{053EEFBD-17FD-471E-9BF6-DADAE39C77EB}" srcOrd="0" destOrd="0" presId="urn:microsoft.com/office/officeart/2005/8/layout/hProcess10"/>
    <dgm:cxn modelId="{F8CD14E3-49B1-4D85-B8A8-FDF56A211EF2}" type="presParOf" srcId="{3DFD1928-C25F-492D-BD14-A615BAF8E9FC}" destId="{D01EAC4A-6C6B-4468-86B2-D2A9E4192878}" srcOrd="8" destOrd="0" presId="urn:microsoft.com/office/officeart/2005/8/layout/hProcess10"/>
    <dgm:cxn modelId="{FB71E679-C633-457B-8BC7-DB4F81D4F7A5}" type="presParOf" srcId="{D01EAC4A-6C6B-4468-86B2-D2A9E4192878}" destId="{14127AE4-C747-411E-A821-352686BF2D9F}" srcOrd="0" destOrd="0" presId="urn:microsoft.com/office/officeart/2005/8/layout/hProcess10"/>
    <dgm:cxn modelId="{AC128E3D-4CB5-487C-87E5-BFB518A5B033}" type="presParOf" srcId="{D01EAC4A-6C6B-4468-86B2-D2A9E4192878}" destId="{5B6F1244-3DA4-4C73-B609-44675ADE384B}" srcOrd="1" destOrd="0" presId="urn:microsoft.com/office/officeart/2005/8/layout/hProcess10"/>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5831F9-8880-4B94-901D-BED0CDF76AD9}" type="doc">
      <dgm:prSet loTypeId="urn:microsoft.com/office/officeart/2005/8/layout/hProcess10" loCatId="process" qsTypeId="urn:microsoft.com/office/officeart/2005/8/quickstyle/3d3" qsCatId="3D" csTypeId="urn:microsoft.com/office/officeart/2005/8/colors/accent1_2" csCatId="accent1" phldr="1"/>
      <dgm:spPr/>
      <dgm:t>
        <a:bodyPr/>
        <a:lstStyle/>
        <a:p>
          <a:endParaRPr lang="en-US"/>
        </a:p>
      </dgm:t>
    </dgm:pt>
    <dgm:pt modelId="{B95DE109-F54A-4851-9C5C-94078B45A2C1}">
      <dgm:prSet phldrT="[Text]"/>
      <dgm:spPr/>
      <dgm:t>
        <a:bodyPr/>
        <a:lstStyle/>
        <a:p>
          <a:r>
            <a:rPr lang="en-US" dirty="0"/>
            <a:t>Feedback</a:t>
          </a:r>
        </a:p>
      </dgm:t>
    </dgm:pt>
    <dgm:pt modelId="{BDF4D617-DCE1-449F-97B8-5E20C0B33EDF}" type="parTrans" cxnId="{F5EEE680-F80E-459A-AA42-6E4B447090E0}">
      <dgm:prSet/>
      <dgm:spPr/>
      <dgm:t>
        <a:bodyPr/>
        <a:lstStyle/>
        <a:p>
          <a:endParaRPr lang="en-US"/>
        </a:p>
      </dgm:t>
    </dgm:pt>
    <dgm:pt modelId="{7EBFBDF0-3ABF-4F71-9E89-5CE50B2D3DE3}" type="sibTrans" cxnId="{F5EEE680-F80E-459A-AA42-6E4B447090E0}">
      <dgm:prSet/>
      <dgm:spPr/>
      <dgm:t>
        <a:bodyPr/>
        <a:lstStyle/>
        <a:p>
          <a:endParaRPr lang="en-US"/>
        </a:p>
      </dgm:t>
    </dgm:pt>
    <dgm:pt modelId="{81B30F0F-C687-4A7B-A6EB-0DF2FAFF09B3}">
      <dgm:prSet phldrT="[Text]"/>
      <dgm:spPr/>
      <dgm:t>
        <a:bodyPr/>
        <a:lstStyle/>
        <a:p>
          <a:r>
            <a:rPr lang="en-US" dirty="0"/>
            <a:t>Create account for market</a:t>
          </a:r>
        </a:p>
      </dgm:t>
    </dgm:pt>
    <dgm:pt modelId="{1A37127E-8772-44CD-8F17-E5751B8AFBF4}" type="parTrans" cxnId="{0A5B83E5-A997-4427-A1F8-B76B4D2C7CC8}">
      <dgm:prSet/>
      <dgm:spPr/>
      <dgm:t>
        <a:bodyPr/>
        <a:lstStyle/>
        <a:p>
          <a:endParaRPr lang="en-US"/>
        </a:p>
      </dgm:t>
    </dgm:pt>
    <dgm:pt modelId="{BB0E81B3-9CD0-4F52-84FF-9C0DFF7D0E7F}" type="sibTrans" cxnId="{0A5B83E5-A997-4427-A1F8-B76B4D2C7CC8}">
      <dgm:prSet/>
      <dgm:spPr/>
      <dgm:t>
        <a:bodyPr/>
        <a:lstStyle/>
        <a:p>
          <a:endParaRPr lang="en-US"/>
        </a:p>
      </dgm:t>
    </dgm:pt>
    <dgm:pt modelId="{987B6A1E-5707-46B3-8380-2B98605D96BC}">
      <dgm:prSet phldrT="[Text]"/>
      <dgm:spPr/>
      <dgm:t>
        <a:bodyPr/>
        <a:lstStyle/>
        <a:p>
          <a:r>
            <a:rPr lang="en-US" dirty="0"/>
            <a:t>Pricelist</a:t>
          </a:r>
        </a:p>
      </dgm:t>
    </dgm:pt>
    <dgm:pt modelId="{4A579DE2-7DEF-4CE9-AA0A-5C2BF77E4CC6}" type="parTrans" cxnId="{4C647B87-844F-4AE5-823D-8B53AB660C2A}">
      <dgm:prSet/>
      <dgm:spPr/>
      <dgm:t>
        <a:bodyPr/>
        <a:lstStyle/>
        <a:p>
          <a:endParaRPr lang="en-US"/>
        </a:p>
      </dgm:t>
    </dgm:pt>
    <dgm:pt modelId="{8DAEA7C9-261B-48A7-9277-4D7875FD1CF3}" type="sibTrans" cxnId="{4C647B87-844F-4AE5-823D-8B53AB660C2A}">
      <dgm:prSet/>
      <dgm:spPr/>
      <dgm:t>
        <a:bodyPr/>
        <a:lstStyle/>
        <a:p>
          <a:endParaRPr lang="en-US"/>
        </a:p>
      </dgm:t>
    </dgm:pt>
    <dgm:pt modelId="{80DD4D2F-D304-4D4F-9FF1-808844D18769}">
      <dgm:prSet phldrT="[Text]"/>
      <dgm:spPr/>
      <dgm:t>
        <a:bodyPr/>
        <a:lstStyle/>
        <a:p>
          <a:r>
            <a:rPr lang="en-US" dirty="0"/>
            <a:t>Reported markets</a:t>
          </a:r>
        </a:p>
      </dgm:t>
    </dgm:pt>
    <dgm:pt modelId="{AB0046E8-62D8-4E27-B900-530EEEDA82A9}" type="parTrans" cxnId="{F9C170E7-C835-45D1-8B8F-8AAB91A6953F}">
      <dgm:prSet/>
      <dgm:spPr/>
      <dgm:t>
        <a:bodyPr/>
        <a:lstStyle/>
        <a:p>
          <a:endParaRPr lang="en-US"/>
        </a:p>
      </dgm:t>
    </dgm:pt>
    <dgm:pt modelId="{B6E84D58-4C78-463B-9241-558AB69401C9}" type="sibTrans" cxnId="{F9C170E7-C835-45D1-8B8F-8AAB91A6953F}">
      <dgm:prSet/>
      <dgm:spPr/>
      <dgm:t>
        <a:bodyPr/>
        <a:lstStyle/>
        <a:p>
          <a:endParaRPr lang="en-US"/>
        </a:p>
      </dgm:t>
    </dgm:pt>
    <dgm:pt modelId="{9EC0FBA6-B182-4593-9297-5B86D62C9B9A}" type="pres">
      <dgm:prSet presAssocID="{7B5831F9-8880-4B94-901D-BED0CDF76AD9}" presName="Name0" presStyleCnt="0">
        <dgm:presLayoutVars>
          <dgm:dir/>
          <dgm:resizeHandles val="exact"/>
        </dgm:presLayoutVars>
      </dgm:prSet>
      <dgm:spPr/>
    </dgm:pt>
    <dgm:pt modelId="{682F65F4-8A26-4CE0-83A2-D15FCB561317}" type="pres">
      <dgm:prSet presAssocID="{B95DE109-F54A-4851-9C5C-94078B45A2C1}" presName="composite" presStyleCnt="0"/>
      <dgm:spPr/>
    </dgm:pt>
    <dgm:pt modelId="{B4104F06-425E-469E-808A-99D4577DFC70}" type="pres">
      <dgm:prSet presAssocID="{B95DE109-F54A-4851-9C5C-94078B45A2C1}" presName="imagSh" presStyleLbl="b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dgm:spPr>
    </dgm:pt>
    <dgm:pt modelId="{DB71B288-C9E3-419E-A790-1271A5898BF0}" type="pres">
      <dgm:prSet presAssocID="{B95DE109-F54A-4851-9C5C-94078B45A2C1}" presName="txNode" presStyleLbl="node1" presStyleIdx="0" presStyleCnt="4">
        <dgm:presLayoutVars>
          <dgm:bulletEnabled val="1"/>
        </dgm:presLayoutVars>
      </dgm:prSet>
      <dgm:spPr/>
    </dgm:pt>
    <dgm:pt modelId="{E26360F7-D3E8-48E8-9B8A-758A719BB8B4}" type="pres">
      <dgm:prSet presAssocID="{7EBFBDF0-3ABF-4F71-9E89-5CE50B2D3DE3}" presName="sibTrans" presStyleLbl="sibTrans2D1" presStyleIdx="0" presStyleCnt="3"/>
      <dgm:spPr/>
    </dgm:pt>
    <dgm:pt modelId="{4097B164-49DC-45FC-A37E-4EB87A3762F5}" type="pres">
      <dgm:prSet presAssocID="{7EBFBDF0-3ABF-4F71-9E89-5CE50B2D3DE3}" presName="connTx" presStyleLbl="sibTrans2D1" presStyleIdx="0" presStyleCnt="3"/>
      <dgm:spPr/>
    </dgm:pt>
    <dgm:pt modelId="{ED333985-EB17-48D4-B421-5EF9644E0521}" type="pres">
      <dgm:prSet presAssocID="{81B30F0F-C687-4A7B-A6EB-0DF2FAFF09B3}" presName="composite" presStyleCnt="0"/>
      <dgm:spPr/>
    </dgm:pt>
    <dgm:pt modelId="{384AB7E8-F277-47B3-AC1E-925EE210F49D}" type="pres">
      <dgm:prSet presAssocID="{81B30F0F-C687-4A7B-A6EB-0DF2FAFF09B3}" presName="imagSh" presStyleLbl="b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dgm:spPr>
    </dgm:pt>
    <dgm:pt modelId="{4C0276B6-999C-4020-B090-A1E374070514}" type="pres">
      <dgm:prSet presAssocID="{81B30F0F-C687-4A7B-A6EB-0DF2FAFF09B3}" presName="txNode" presStyleLbl="node1" presStyleIdx="1" presStyleCnt="4">
        <dgm:presLayoutVars>
          <dgm:bulletEnabled val="1"/>
        </dgm:presLayoutVars>
      </dgm:prSet>
      <dgm:spPr/>
    </dgm:pt>
    <dgm:pt modelId="{88A20E0C-1135-43F4-8468-10360BDDC123}" type="pres">
      <dgm:prSet presAssocID="{BB0E81B3-9CD0-4F52-84FF-9C0DFF7D0E7F}" presName="sibTrans" presStyleLbl="sibTrans2D1" presStyleIdx="1" presStyleCnt="3"/>
      <dgm:spPr/>
    </dgm:pt>
    <dgm:pt modelId="{382535EA-AD8C-4F52-9ED4-E0254A3782A3}" type="pres">
      <dgm:prSet presAssocID="{BB0E81B3-9CD0-4F52-84FF-9C0DFF7D0E7F}" presName="connTx" presStyleLbl="sibTrans2D1" presStyleIdx="1" presStyleCnt="3"/>
      <dgm:spPr/>
    </dgm:pt>
    <dgm:pt modelId="{9DFE36F9-8C4A-4C57-8C1C-4CC2E72684F4}" type="pres">
      <dgm:prSet presAssocID="{987B6A1E-5707-46B3-8380-2B98605D96BC}" presName="composite" presStyleCnt="0"/>
      <dgm:spPr/>
    </dgm:pt>
    <dgm:pt modelId="{005C0F8C-BB2D-4624-996E-2BD094E097DF}" type="pres">
      <dgm:prSet presAssocID="{987B6A1E-5707-46B3-8380-2B98605D96BC}" presName="imagSh" presStyleLbl="b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32000" r="-32000"/>
          </a:stretch>
        </a:blipFill>
      </dgm:spPr>
    </dgm:pt>
    <dgm:pt modelId="{7ECF615B-009A-466F-BABF-134F09412ABD}" type="pres">
      <dgm:prSet presAssocID="{987B6A1E-5707-46B3-8380-2B98605D96BC}" presName="txNode" presStyleLbl="node1" presStyleIdx="2" presStyleCnt="4">
        <dgm:presLayoutVars>
          <dgm:bulletEnabled val="1"/>
        </dgm:presLayoutVars>
      </dgm:prSet>
      <dgm:spPr/>
    </dgm:pt>
    <dgm:pt modelId="{EF886CD6-D811-4F5A-9EE3-1AD80289F333}" type="pres">
      <dgm:prSet presAssocID="{8DAEA7C9-261B-48A7-9277-4D7875FD1CF3}" presName="sibTrans" presStyleLbl="sibTrans2D1" presStyleIdx="2" presStyleCnt="3"/>
      <dgm:spPr/>
    </dgm:pt>
    <dgm:pt modelId="{7D2B239A-8636-4A7A-98C2-B0540B0A308C}" type="pres">
      <dgm:prSet presAssocID="{8DAEA7C9-261B-48A7-9277-4D7875FD1CF3}" presName="connTx" presStyleLbl="sibTrans2D1" presStyleIdx="2" presStyleCnt="3"/>
      <dgm:spPr/>
    </dgm:pt>
    <dgm:pt modelId="{C929A2B8-65C4-40AA-B7C7-88DB1D40E60D}" type="pres">
      <dgm:prSet presAssocID="{80DD4D2F-D304-4D4F-9FF1-808844D18769}" presName="composite" presStyleCnt="0"/>
      <dgm:spPr/>
    </dgm:pt>
    <dgm:pt modelId="{BA8BB458-252D-4AE5-9813-97009DCA8B97}" type="pres">
      <dgm:prSet presAssocID="{80DD4D2F-D304-4D4F-9FF1-808844D18769}" presName="imagSh" presStyleLbl="b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l="-33000" r="-33000"/>
          </a:stretch>
        </a:blipFill>
      </dgm:spPr>
    </dgm:pt>
    <dgm:pt modelId="{4CB65B9C-7E5C-4454-B37C-A2F6D13816AC}" type="pres">
      <dgm:prSet presAssocID="{80DD4D2F-D304-4D4F-9FF1-808844D18769}" presName="txNode" presStyleLbl="node1" presStyleIdx="3" presStyleCnt="4">
        <dgm:presLayoutVars>
          <dgm:bulletEnabled val="1"/>
        </dgm:presLayoutVars>
      </dgm:prSet>
      <dgm:spPr/>
    </dgm:pt>
  </dgm:ptLst>
  <dgm:cxnLst>
    <dgm:cxn modelId="{F5E0E116-5924-4A0E-B959-E2A6838A7626}" type="presOf" srcId="{BB0E81B3-9CD0-4F52-84FF-9C0DFF7D0E7F}" destId="{382535EA-AD8C-4F52-9ED4-E0254A3782A3}" srcOrd="1" destOrd="0" presId="urn:microsoft.com/office/officeart/2005/8/layout/hProcess10"/>
    <dgm:cxn modelId="{8184CF2E-1E9F-4EAD-9F17-D5CEB02C0B87}" type="presOf" srcId="{80DD4D2F-D304-4D4F-9FF1-808844D18769}" destId="{4CB65B9C-7E5C-4454-B37C-A2F6D13816AC}" srcOrd="0" destOrd="0" presId="urn:microsoft.com/office/officeart/2005/8/layout/hProcess10"/>
    <dgm:cxn modelId="{D160445D-FA4F-4CC8-8DCA-F80C919D74B4}" type="presOf" srcId="{8DAEA7C9-261B-48A7-9277-4D7875FD1CF3}" destId="{7D2B239A-8636-4A7A-98C2-B0540B0A308C}" srcOrd="1" destOrd="0" presId="urn:microsoft.com/office/officeart/2005/8/layout/hProcess10"/>
    <dgm:cxn modelId="{540A664F-1FC8-4DD2-B4E2-48C9AFD76A02}" type="presOf" srcId="{81B30F0F-C687-4A7B-A6EB-0DF2FAFF09B3}" destId="{4C0276B6-999C-4020-B090-A1E374070514}" srcOrd="0" destOrd="0" presId="urn:microsoft.com/office/officeart/2005/8/layout/hProcess10"/>
    <dgm:cxn modelId="{F5EEE680-F80E-459A-AA42-6E4B447090E0}" srcId="{7B5831F9-8880-4B94-901D-BED0CDF76AD9}" destId="{B95DE109-F54A-4851-9C5C-94078B45A2C1}" srcOrd="0" destOrd="0" parTransId="{BDF4D617-DCE1-449F-97B8-5E20C0B33EDF}" sibTransId="{7EBFBDF0-3ABF-4F71-9E89-5CE50B2D3DE3}"/>
    <dgm:cxn modelId="{4C647B87-844F-4AE5-823D-8B53AB660C2A}" srcId="{7B5831F9-8880-4B94-901D-BED0CDF76AD9}" destId="{987B6A1E-5707-46B3-8380-2B98605D96BC}" srcOrd="2" destOrd="0" parTransId="{4A579DE2-7DEF-4CE9-AA0A-5C2BF77E4CC6}" sibTransId="{8DAEA7C9-261B-48A7-9277-4D7875FD1CF3}"/>
    <dgm:cxn modelId="{207C17A0-CBE7-4A7B-B3A2-5DA181B3446D}" type="presOf" srcId="{BB0E81B3-9CD0-4F52-84FF-9C0DFF7D0E7F}" destId="{88A20E0C-1135-43F4-8468-10360BDDC123}" srcOrd="0" destOrd="0" presId="urn:microsoft.com/office/officeart/2005/8/layout/hProcess10"/>
    <dgm:cxn modelId="{600459A7-486F-4A8C-A53E-21A1B501026E}" type="presOf" srcId="{7B5831F9-8880-4B94-901D-BED0CDF76AD9}" destId="{9EC0FBA6-B182-4593-9297-5B86D62C9B9A}" srcOrd="0" destOrd="0" presId="urn:microsoft.com/office/officeart/2005/8/layout/hProcess10"/>
    <dgm:cxn modelId="{141EA2C9-C424-4C3B-81F2-56D80DE2A2F0}" type="presOf" srcId="{8DAEA7C9-261B-48A7-9277-4D7875FD1CF3}" destId="{EF886CD6-D811-4F5A-9EE3-1AD80289F333}" srcOrd="0" destOrd="0" presId="urn:microsoft.com/office/officeart/2005/8/layout/hProcess10"/>
    <dgm:cxn modelId="{1E4B4CCC-C69A-4E76-815C-87F26362E78D}" type="presOf" srcId="{7EBFBDF0-3ABF-4F71-9E89-5CE50B2D3DE3}" destId="{4097B164-49DC-45FC-A37E-4EB87A3762F5}" srcOrd="1" destOrd="0" presId="urn:microsoft.com/office/officeart/2005/8/layout/hProcess10"/>
    <dgm:cxn modelId="{5264B2E0-4F5B-4644-B87C-5CA0A863F947}" type="presOf" srcId="{7EBFBDF0-3ABF-4F71-9E89-5CE50B2D3DE3}" destId="{E26360F7-D3E8-48E8-9B8A-758A719BB8B4}" srcOrd="0" destOrd="0" presId="urn:microsoft.com/office/officeart/2005/8/layout/hProcess10"/>
    <dgm:cxn modelId="{0A5B83E5-A997-4427-A1F8-B76B4D2C7CC8}" srcId="{7B5831F9-8880-4B94-901D-BED0CDF76AD9}" destId="{81B30F0F-C687-4A7B-A6EB-0DF2FAFF09B3}" srcOrd="1" destOrd="0" parTransId="{1A37127E-8772-44CD-8F17-E5751B8AFBF4}" sibTransId="{BB0E81B3-9CD0-4F52-84FF-9C0DFF7D0E7F}"/>
    <dgm:cxn modelId="{213105E7-B1FD-42C6-B8FB-D6E41BD96113}" type="presOf" srcId="{B95DE109-F54A-4851-9C5C-94078B45A2C1}" destId="{DB71B288-C9E3-419E-A790-1271A5898BF0}" srcOrd="0" destOrd="0" presId="urn:microsoft.com/office/officeart/2005/8/layout/hProcess10"/>
    <dgm:cxn modelId="{F9C170E7-C835-45D1-8B8F-8AAB91A6953F}" srcId="{7B5831F9-8880-4B94-901D-BED0CDF76AD9}" destId="{80DD4D2F-D304-4D4F-9FF1-808844D18769}" srcOrd="3" destOrd="0" parTransId="{AB0046E8-62D8-4E27-B900-530EEEDA82A9}" sibTransId="{B6E84D58-4C78-463B-9241-558AB69401C9}"/>
    <dgm:cxn modelId="{E51FC2ED-9691-4A5F-ADEC-7428030AB908}" type="presOf" srcId="{987B6A1E-5707-46B3-8380-2B98605D96BC}" destId="{7ECF615B-009A-466F-BABF-134F09412ABD}" srcOrd="0" destOrd="0" presId="urn:microsoft.com/office/officeart/2005/8/layout/hProcess10"/>
    <dgm:cxn modelId="{723B236E-CF71-4704-9F85-0A4931B6DC4F}" type="presParOf" srcId="{9EC0FBA6-B182-4593-9297-5B86D62C9B9A}" destId="{682F65F4-8A26-4CE0-83A2-D15FCB561317}" srcOrd="0" destOrd="0" presId="urn:microsoft.com/office/officeart/2005/8/layout/hProcess10"/>
    <dgm:cxn modelId="{8CA9A40C-9336-470D-A481-18E62C2D45AE}" type="presParOf" srcId="{682F65F4-8A26-4CE0-83A2-D15FCB561317}" destId="{B4104F06-425E-469E-808A-99D4577DFC70}" srcOrd="0" destOrd="0" presId="urn:microsoft.com/office/officeart/2005/8/layout/hProcess10"/>
    <dgm:cxn modelId="{42D4795E-3A95-4B2E-9D7D-F3625D0C23EB}" type="presParOf" srcId="{682F65F4-8A26-4CE0-83A2-D15FCB561317}" destId="{DB71B288-C9E3-419E-A790-1271A5898BF0}" srcOrd="1" destOrd="0" presId="urn:microsoft.com/office/officeart/2005/8/layout/hProcess10"/>
    <dgm:cxn modelId="{7CBEAEC0-7621-4D30-8C43-20BE43250A98}" type="presParOf" srcId="{9EC0FBA6-B182-4593-9297-5B86D62C9B9A}" destId="{E26360F7-D3E8-48E8-9B8A-758A719BB8B4}" srcOrd="1" destOrd="0" presId="urn:microsoft.com/office/officeart/2005/8/layout/hProcess10"/>
    <dgm:cxn modelId="{04A770D4-0F85-474E-8F74-C79A99BBADFF}" type="presParOf" srcId="{E26360F7-D3E8-48E8-9B8A-758A719BB8B4}" destId="{4097B164-49DC-45FC-A37E-4EB87A3762F5}" srcOrd="0" destOrd="0" presId="urn:microsoft.com/office/officeart/2005/8/layout/hProcess10"/>
    <dgm:cxn modelId="{B87CBC7B-8630-40CA-9113-9DD3F994066F}" type="presParOf" srcId="{9EC0FBA6-B182-4593-9297-5B86D62C9B9A}" destId="{ED333985-EB17-48D4-B421-5EF9644E0521}" srcOrd="2" destOrd="0" presId="urn:microsoft.com/office/officeart/2005/8/layout/hProcess10"/>
    <dgm:cxn modelId="{FF198DC9-BF2C-4186-BBA7-C69A8EC91A8B}" type="presParOf" srcId="{ED333985-EB17-48D4-B421-5EF9644E0521}" destId="{384AB7E8-F277-47B3-AC1E-925EE210F49D}" srcOrd="0" destOrd="0" presId="urn:microsoft.com/office/officeart/2005/8/layout/hProcess10"/>
    <dgm:cxn modelId="{1DB95A6F-9F23-4882-95FE-A933BC6E2CB6}" type="presParOf" srcId="{ED333985-EB17-48D4-B421-5EF9644E0521}" destId="{4C0276B6-999C-4020-B090-A1E374070514}" srcOrd="1" destOrd="0" presId="urn:microsoft.com/office/officeart/2005/8/layout/hProcess10"/>
    <dgm:cxn modelId="{55C443D8-1EB7-4D3A-A44F-B83E4E436D59}" type="presParOf" srcId="{9EC0FBA6-B182-4593-9297-5B86D62C9B9A}" destId="{88A20E0C-1135-43F4-8468-10360BDDC123}" srcOrd="3" destOrd="0" presId="urn:microsoft.com/office/officeart/2005/8/layout/hProcess10"/>
    <dgm:cxn modelId="{23B64747-2355-47AE-AD4A-3946F77E13D2}" type="presParOf" srcId="{88A20E0C-1135-43F4-8468-10360BDDC123}" destId="{382535EA-AD8C-4F52-9ED4-E0254A3782A3}" srcOrd="0" destOrd="0" presId="urn:microsoft.com/office/officeart/2005/8/layout/hProcess10"/>
    <dgm:cxn modelId="{A93107BF-2D86-49DC-8124-5147BF80238B}" type="presParOf" srcId="{9EC0FBA6-B182-4593-9297-5B86D62C9B9A}" destId="{9DFE36F9-8C4A-4C57-8C1C-4CC2E72684F4}" srcOrd="4" destOrd="0" presId="urn:microsoft.com/office/officeart/2005/8/layout/hProcess10"/>
    <dgm:cxn modelId="{CE26F15C-A412-4DBE-AC0A-31307EC9E6EE}" type="presParOf" srcId="{9DFE36F9-8C4A-4C57-8C1C-4CC2E72684F4}" destId="{005C0F8C-BB2D-4624-996E-2BD094E097DF}" srcOrd="0" destOrd="0" presId="urn:microsoft.com/office/officeart/2005/8/layout/hProcess10"/>
    <dgm:cxn modelId="{71FD1333-472A-4F9C-9CBE-60CE075D5DF6}" type="presParOf" srcId="{9DFE36F9-8C4A-4C57-8C1C-4CC2E72684F4}" destId="{7ECF615B-009A-466F-BABF-134F09412ABD}" srcOrd="1" destOrd="0" presId="urn:microsoft.com/office/officeart/2005/8/layout/hProcess10"/>
    <dgm:cxn modelId="{633F7E82-B905-4DB1-A3CB-ECE2226DF643}" type="presParOf" srcId="{9EC0FBA6-B182-4593-9297-5B86D62C9B9A}" destId="{EF886CD6-D811-4F5A-9EE3-1AD80289F333}" srcOrd="5" destOrd="0" presId="urn:microsoft.com/office/officeart/2005/8/layout/hProcess10"/>
    <dgm:cxn modelId="{2D0DCCCA-C78D-4D51-9DE2-59D145B575F7}" type="presParOf" srcId="{EF886CD6-D811-4F5A-9EE3-1AD80289F333}" destId="{7D2B239A-8636-4A7A-98C2-B0540B0A308C}" srcOrd="0" destOrd="0" presId="urn:microsoft.com/office/officeart/2005/8/layout/hProcess10"/>
    <dgm:cxn modelId="{204E400D-783F-47BC-9DCD-D365FB493725}" type="presParOf" srcId="{9EC0FBA6-B182-4593-9297-5B86D62C9B9A}" destId="{C929A2B8-65C4-40AA-B7C7-88DB1D40E60D}" srcOrd="6" destOrd="0" presId="urn:microsoft.com/office/officeart/2005/8/layout/hProcess10"/>
    <dgm:cxn modelId="{45EE6371-517F-4F6F-B05D-F855E96A6DC3}" type="presParOf" srcId="{C929A2B8-65C4-40AA-B7C7-88DB1D40E60D}" destId="{BA8BB458-252D-4AE5-9813-97009DCA8B97}" srcOrd="0" destOrd="0" presId="urn:microsoft.com/office/officeart/2005/8/layout/hProcess10"/>
    <dgm:cxn modelId="{3DE1508E-FA45-456E-9665-C2193C11653A}" type="presParOf" srcId="{C929A2B8-65C4-40AA-B7C7-88DB1D40E60D}" destId="{4CB65B9C-7E5C-4454-B37C-A2F6D13816AC}"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B03CC33-2808-42F4-B13A-C92CEDB280D0}" type="doc">
      <dgm:prSet loTypeId="urn:microsoft.com/office/officeart/2005/8/layout/pyramid2" loCatId="pyramid" qsTypeId="urn:microsoft.com/office/officeart/2005/8/quickstyle/3d4" qsCatId="3D" csTypeId="urn:microsoft.com/office/officeart/2005/8/colors/accent1_2" csCatId="accent1" phldr="1"/>
      <dgm:spPr/>
    </dgm:pt>
    <dgm:pt modelId="{C7DFED9D-BE4D-47C7-B527-D33E72A46FEA}">
      <dgm:prSet phldrT="[Text]" custT="1"/>
      <dgm:spPr/>
      <dgm:t>
        <a:bodyPr/>
        <a:lstStyle/>
        <a:p>
          <a:r>
            <a:rPr lang="en-US" sz="2400" dirty="0"/>
            <a:t>Button  work</a:t>
          </a:r>
        </a:p>
      </dgm:t>
    </dgm:pt>
    <dgm:pt modelId="{02EE5A72-CCDC-492B-A7D2-E6C96702E431}" type="parTrans" cxnId="{8B4DAF71-077D-4C92-922D-CB92AC335F40}">
      <dgm:prSet/>
      <dgm:spPr/>
      <dgm:t>
        <a:bodyPr/>
        <a:lstStyle/>
        <a:p>
          <a:endParaRPr lang="en-US"/>
        </a:p>
      </dgm:t>
    </dgm:pt>
    <dgm:pt modelId="{2F91A347-3B77-4B37-BCCA-C718DFDE681E}" type="sibTrans" cxnId="{8B4DAF71-077D-4C92-922D-CB92AC335F40}">
      <dgm:prSet/>
      <dgm:spPr/>
      <dgm:t>
        <a:bodyPr/>
        <a:lstStyle/>
        <a:p>
          <a:endParaRPr lang="en-US"/>
        </a:p>
      </dgm:t>
    </dgm:pt>
    <dgm:pt modelId="{8D107FF3-B944-4932-B4FF-0C80F6E8DC48}">
      <dgm:prSet phldrT="[Text]" custT="1"/>
      <dgm:spPr/>
      <dgm:t>
        <a:bodyPr/>
        <a:lstStyle/>
        <a:p>
          <a:r>
            <a:rPr lang="en-US" sz="2400" dirty="0"/>
            <a:t>Functions</a:t>
          </a:r>
        </a:p>
      </dgm:t>
    </dgm:pt>
    <dgm:pt modelId="{8C6A21E3-EB04-4ABB-AFD2-182F7667CDB7}" type="parTrans" cxnId="{16C2C81F-1495-4355-B6CE-DB98E7CD779B}">
      <dgm:prSet/>
      <dgm:spPr/>
      <dgm:t>
        <a:bodyPr/>
        <a:lstStyle/>
        <a:p>
          <a:endParaRPr lang="en-US"/>
        </a:p>
      </dgm:t>
    </dgm:pt>
    <dgm:pt modelId="{D0C90044-0D5D-4C24-A58B-BFC41DC01C22}" type="sibTrans" cxnId="{16C2C81F-1495-4355-B6CE-DB98E7CD779B}">
      <dgm:prSet/>
      <dgm:spPr/>
      <dgm:t>
        <a:bodyPr/>
        <a:lstStyle/>
        <a:p>
          <a:endParaRPr lang="en-US"/>
        </a:p>
      </dgm:t>
    </dgm:pt>
    <dgm:pt modelId="{2BE83EBD-F2C0-436C-97D1-7102DB36998C}">
      <dgm:prSet phldrT="[Text]" custT="1"/>
      <dgm:spPr/>
      <dgm:t>
        <a:bodyPr/>
        <a:lstStyle/>
        <a:p>
          <a:r>
            <a:rPr lang="en-US" sz="2400" dirty="0"/>
            <a:t>Filter Search input</a:t>
          </a:r>
        </a:p>
      </dgm:t>
    </dgm:pt>
    <dgm:pt modelId="{655D8219-8795-4CAF-9658-EC6D8E464F00}" type="parTrans" cxnId="{A9E7299A-4A75-4D4D-AACF-856A85EA64C5}">
      <dgm:prSet/>
      <dgm:spPr/>
      <dgm:t>
        <a:bodyPr/>
        <a:lstStyle/>
        <a:p>
          <a:endParaRPr lang="en-US"/>
        </a:p>
      </dgm:t>
    </dgm:pt>
    <dgm:pt modelId="{7DDDF34C-70EF-43C6-8120-5F25B383DD7D}" type="sibTrans" cxnId="{A9E7299A-4A75-4D4D-AACF-856A85EA64C5}">
      <dgm:prSet/>
      <dgm:spPr/>
      <dgm:t>
        <a:bodyPr/>
        <a:lstStyle/>
        <a:p>
          <a:endParaRPr lang="en-US"/>
        </a:p>
      </dgm:t>
    </dgm:pt>
    <dgm:pt modelId="{A1A06BFE-3CF4-497A-ABA8-55BEC2281FC8}">
      <dgm:prSet phldrT="[Text]" custT="1"/>
      <dgm:spPr/>
      <dgm:t>
        <a:bodyPr/>
        <a:lstStyle/>
        <a:p>
          <a:r>
            <a:rPr lang="en-US" sz="2400" dirty="0"/>
            <a:t>Password validation</a:t>
          </a:r>
        </a:p>
      </dgm:t>
    </dgm:pt>
    <dgm:pt modelId="{E5B63830-45A3-4162-82CD-C3B92EB4DAFE}" type="parTrans" cxnId="{A48CF198-3441-4365-9974-EDF39B36AAD6}">
      <dgm:prSet/>
      <dgm:spPr/>
      <dgm:t>
        <a:bodyPr/>
        <a:lstStyle/>
        <a:p>
          <a:endParaRPr lang="en-US"/>
        </a:p>
      </dgm:t>
    </dgm:pt>
    <dgm:pt modelId="{1EAB5AE4-771B-44F6-9546-96F2F0CA9B80}" type="sibTrans" cxnId="{A48CF198-3441-4365-9974-EDF39B36AAD6}">
      <dgm:prSet/>
      <dgm:spPr/>
      <dgm:t>
        <a:bodyPr/>
        <a:lstStyle/>
        <a:p>
          <a:endParaRPr lang="en-US"/>
        </a:p>
      </dgm:t>
    </dgm:pt>
    <dgm:pt modelId="{5477999B-B107-49DA-ADEA-20E7F73FCC95}">
      <dgm:prSet phldrT="[Text]" custT="1"/>
      <dgm:spPr/>
      <dgm:t>
        <a:bodyPr/>
        <a:lstStyle/>
        <a:p>
          <a:r>
            <a:rPr lang="en-US" sz="2400" dirty="0"/>
            <a:t>Menu Bar</a:t>
          </a:r>
        </a:p>
      </dgm:t>
    </dgm:pt>
    <dgm:pt modelId="{DDC641BA-4A27-4F13-BC44-A00BEAD08855}" type="parTrans" cxnId="{FAE46EF7-6CFD-41DC-83BC-024FC22E0AA7}">
      <dgm:prSet/>
      <dgm:spPr/>
      <dgm:t>
        <a:bodyPr/>
        <a:lstStyle/>
        <a:p>
          <a:endParaRPr lang="en-US"/>
        </a:p>
      </dgm:t>
    </dgm:pt>
    <dgm:pt modelId="{5BF952BB-EBFA-44AE-BDE5-9CCB949B3AE1}" type="sibTrans" cxnId="{FAE46EF7-6CFD-41DC-83BC-024FC22E0AA7}">
      <dgm:prSet/>
      <dgm:spPr/>
      <dgm:t>
        <a:bodyPr/>
        <a:lstStyle/>
        <a:p>
          <a:endParaRPr lang="en-US"/>
        </a:p>
      </dgm:t>
    </dgm:pt>
    <dgm:pt modelId="{4536D176-80CB-4112-9BC7-0FF347127BF2}">
      <dgm:prSet phldrT="[Text]" custT="1"/>
      <dgm:spPr/>
      <dgm:t>
        <a:bodyPr/>
        <a:lstStyle/>
        <a:p>
          <a:r>
            <a:rPr lang="en-US" sz="2400" dirty="0"/>
            <a:t>Rating markets</a:t>
          </a:r>
        </a:p>
      </dgm:t>
    </dgm:pt>
    <dgm:pt modelId="{F3D3D1CE-C3A4-499B-8FB2-594EA7CA471E}" type="parTrans" cxnId="{6540B10F-2E1E-425B-954C-9E9568C683BF}">
      <dgm:prSet/>
      <dgm:spPr/>
      <dgm:t>
        <a:bodyPr/>
        <a:lstStyle/>
        <a:p>
          <a:endParaRPr lang="en-US"/>
        </a:p>
      </dgm:t>
    </dgm:pt>
    <dgm:pt modelId="{CA4F0745-071D-458F-ADFC-13D0C792DC17}" type="sibTrans" cxnId="{6540B10F-2E1E-425B-954C-9E9568C683BF}">
      <dgm:prSet/>
      <dgm:spPr/>
      <dgm:t>
        <a:bodyPr/>
        <a:lstStyle/>
        <a:p>
          <a:endParaRPr lang="en-US"/>
        </a:p>
      </dgm:t>
    </dgm:pt>
    <dgm:pt modelId="{8D720318-F9F1-4BF1-A25C-1D00EF9AA34C}">
      <dgm:prSet phldrT="[Text]" custT="1"/>
      <dgm:spPr/>
      <dgm:t>
        <a:bodyPr/>
        <a:lstStyle/>
        <a:p>
          <a:r>
            <a:rPr lang="en-US" sz="2400" dirty="0"/>
            <a:t>Add/Delete products</a:t>
          </a:r>
        </a:p>
      </dgm:t>
    </dgm:pt>
    <dgm:pt modelId="{7AA0AC47-8330-422E-AC20-209BBD88538F}" type="parTrans" cxnId="{46B916AE-82B8-4F13-A7EC-07A05B6206E6}">
      <dgm:prSet/>
      <dgm:spPr/>
      <dgm:t>
        <a:bodyPr/>
        <a:lstStyle/>
        <a:p>
          <a:endParaRPr lang="en-US"/>
        </a:p>
      </dgm:t>
    </dgm:pt>
    <dgm:pt modelId="{1A699181-DE67-41A8-9359-C63F49016657}" type="sibTrans" cxnId="{46B916AE-82B8-4F13-A7EC-07A05B6206E6}">
      <dgm:prSet/>
      <dgm:spPr/>
      <dgm:t>
        <a:bodyPr/>
        <a:lstStyle/>
        <a:p>
          <a:endParaRPr lang="en-US"/>
        </a:p>
      </dgm:t>
    </dgm:pt>
    <dgm:pt modelId="{E3D57583-FF28-41B4-A173-49CBEFA2A0A6}">
      <dgm:prSet custT="1"/>
      <dgm:spPr/>
      <dgm:t>
        <a:bodyPr/>
        <a:lstStyle/>
        <a:p>
          <a:r>
            <a:rPr lang="en-US" sz="2400" b="0" dirty="0"/>
            <a:t>Display model</a:t>
          </a:r>
        </a:p>
      </dgm:t>
    </dgm:pt>
    <dgm:pt modelId="{A760FA34-19A0-47E7-80B1-0395252A5D99}" type="parTrans" cxnId="{84C6381C-E698-411F-A44F-2BEA9D3D7B18}">
      <dgm:prSet/>
      <dgm:spPr/>
      <dgm:t>
        <a:bodyPr/>
        <a:lstStyle/>
        <a:p>
          <a:endParaRPr lang="en-US"/>
        </a:p>
      </dgm:t>
    </dgm:pt>
    <dgm:pt modelId="{6FDC64A2-6C65-49A0-AC93-87965DAF0150}" type="sibTrans" cxnId="{84C6381C-E698-411F-A44F-2BEA9D3D7B18}">
      <dgm:prSet/>
      <dgm:spPr/>
      <dgm:t>
        <a:bodyPr/>
        <a:lstStyle/>
        <a:p>
          <a:endParaRPr lang="en-US"/>
        </a:p>
      </dgm:t>
    </dgm:pt>
    <dgm:pt modelId="{15F0BAC3-E753-480C-90CE-CEE85706E40F}">
      <dgm:prSet phldrT="[Text]" custT="1"/>
      <dgm:spPr/>
      <dgm:t>
        <a:bodyPr/>
        <a:lstStyle/>
        <a:p>
          <a:r>
            <a:rPr lang="en-US" sz="2400" dirty="0"/>
            <a:t>Animate Arrow for SignIn</a:t>
          </a:r>
        </a:p>
      </dgm:t>
    </dgm:pt>
    <dgm:pt modelId="{C3826F51-4B66-4281-A4A7-254E12A31CC6}" type="parTrans" cxnId="{5BBF11C9-9C06-4F10-93CE-FA3CB8F6D675}">
      <dgm:prSet/>
      <dgm:spPr/>
      <dgm:t>
        <a:bodyPr/>
        <a:lstStyle/>
        <a:p>
          <a:endParaRPr lang="en-US"/>
        </a:p>
      </dgm:t>
    </dgm:pt>
    <dgm:pt modelId="{0AA3DBDE-91B6-4039-95F5-8609411358F7}" type="sibTrans" cxnId="{5BBF11C9-9C06-4F10-93CE-FA3CB8F6D675}">
      <dgm:prSet/>
      <dgm:spPr/>
      <dgm:t>
        <a:bodyPr/>
        <a:lstStyle/>
        <a:p>
          <a:endParaRPr lang="en-US"/>
        </a:p>
      </dgm:t>
    </dgm:pt>
    <dgm:pt modelId="{C01CB566-DBE0-4A81-9C77-F1061206FC95}">
      <dgm:prSet phldrT="[Text]" custT="1"/>
      <dgm:spPr/>
      <dgm:t>
        <a:bodyPr/>
        <a:lstStyle/>
        <a:p>
          <a:r>
            <a:rPr lang="en-US" sz="2400" dirty="0"/>
            <a:t>While Hover at news display date of publication</a:t>
          </a:r>
        </a:p>
      </dgm:t>
    </dgm:pt>
    <dgm:pt modelId="{FE39EECD-C7CA-4CF9-B1C5-C36E6F637B17}" type="parTrans" cxnId="{91E6F449-2251-4950-AA70-05C460F081BC}">
      <dgm:prSet/>
      <dgm:spPr/>
      <dgm:t>
        <a:bodyPr/>
        <a:lstStyle/>
        <a:p>
          <a:endParaRPr lang="en-US"/>
        </a:p>
      </dgm:t>
    </dgm:pt>
    <dgm:pt modelId="{486D62FD-9605-47F0-920F-412CC40A7E76}" type="sibTrans" cxnId="{91E6F449-2251-4950-AA70-05C460F081BC}">
      <dgm:prSet/>
      <dgm:spPr/>
      <dgm:t>
        <a:bodyPr/>
        <a:lstStyle/>
        <a:p>
          <a:endParaRPr lang="en-US"/>
        </a:p>
      </dgm:t>
    </dgm:pt>
    <dgm:pt modelId="{E5201B40-ADAC-4662-A873-8DFAB1C7E48C}" type="pres">
      <dgm:prSet presAssocID="{EB03CC33-2808-42F4-B13A-C92CEDB280D0}" presName="compositeShape" presStyleCnt="0">
        <dgm:presLayoutVars>
          <dgm:dir/>
          <dgm:resizeHandles/>
        </dgm:presLayoutVars>
      </dgm:prSet>
      <dgm:spPr/>
    </dgm:pt>
    <dgm:pt modelId="{CA33569E-872B-4117-93DF-D4E92220C6D1}" type="pres">
      <dgm:prSet presAssocID="{EB03CC33-2808-42F4-B13A-C92CEDB280D0}" presName="pyramid" presStyleLbl="node1" presStyleIdx="0" presStyleCnt="1"/>
      <dgm:spPr/>
    </dgm:pt>
    <dgm:pt modelId="{E85571CB-07EF-4C40-B0F1-B38030FADE9C}" type="pres">
      <dgm:prSet presAssocID="{EB03CC33-2808-42F4-B13A-C92CEDB280D0}" presName="theList" presStyleCnt="0"/>
      <dgm:spPr/>
    </dgm:pt>
    <dgm:pt modelId="{FDD6B9D0-10CF-44D3-9371-3E374D09F554}" type="pres">
      <dgm:prSet presAssocID="{C7DFED9D-BE4D-47C7-B527-D33E72A46FEA}" presName="aNode" presStyleLbl="fgAcc1" presStyleIdx="0" presStyleCnt="10">
        <dgm:presLayoutVars>
          <dgm:bulletEnabled val="1"/>
        </dgm:presLayoutVars>
      </dgm:prSet>
      <dgm:spPr/>
    </dgm:pt>
    <dgm:pt modelId="{6372C040-8FAC-4BEF-A21A-B1C7527363E9}" type="pres">
      <dgm:prSet presAssocID="{C7DFED9D-BE4D-47C7-B527-D33E72A46FEA}" presName="aSpace" presStyleCnt="0"/>
      <dgm:spPr/>
    </dgm:pt>
    <dgm:pt modelId="{14BFF6FD-FF0C-4C43-8CF2-307B3758C620}" type="pres">
      <dgm:prSet presAssocID="{8D107FF3-B944-4932-B4FF-0C80F6E8DC48}" presName="aNode" presStyleLbl="fgAcc1" presStyleIdx="1" presStyleCnt="10">
        <dgm:presLayoutVars>
          <dgm:bulletEnabled val="1"/>
        </dgm:presLayoutVars>
      </dgm:prSet>
      <dgm:spPr/>
    </dgm:pt>
    <dgm:pt modelId="{AF3D0547-91D0-452A-ADDF-DBF2143F1BA3}" type="pres">
      <dgm:prSet presAssocID="{8D107FF3-B944-4932-B4FF-0C80F6E8DC48}" presName="aSpace" presStyleCnt="0"/>
      <dgm:spPr/>
    </dgm:pt>
    <dgm:pt modelId="{D280D907-A7A1-46DC-BC5B-B4E817FD3153}" type="pres">
      <dgm:prSet presAssocID="{2BE83EBD-F2C0-436C-97D1-7102DB36998C}" presName="aNode" presStyleLbl="fgAcc1" presStyleIdx="2" presStyleCnt="10">
        <dgm:presLayoutVars>
          <dgm:bulletEnabled val="1"/>
        </dgm:presLayoutVars>
      </dgm:prSet>
      <dgm:spPr/>
    </dgm:pt>
    <dgm:pt modelId="{AA628982-A13A-4251-8A2F-350C0D5B74BD}" type="pres">
      <dgm:prSet presAssocID="{2BE83EBD-F2C0-436C-97D1-7102DB36998C}" presName="aSpace" presStyleCnt="0"/>
      <dgm:spPr/>
    </dgm:pt>
    <dgm:pt modelId="{0BBB7E2B-F096-4CDA-B3C7-AFBC93CE9863}" type="pres">
      <dgm:prSet presAssocID="{A1A06BFE-3CF4-497A-ABA8-55BEC2281FC8}" presName="aNode" presStyleLbl="fgAcc1" presStyleIdx="3" presStyleCnt="10">
        <dgm:presLayoutVars>
          <dgm:bulletEnabled val="1"/>
        </dgm:presLayoutVars>
      </dgm:prSet>
      <dgm:spPr/>
    </dgm:pt>
    <dgm:pt modelId="{38460732-ACC2-4EE4-AF4C-7BEBC41EB1CB}" type="pres">
      <dgm:prSet presAssocID="{A1A06BFE-3CF4-497A-ABA8-55BEC2281FC8}" presName="aSpace" presStyleCnt="0"/>
      <dgm:spPr/>
    </dgm:pt>
    <dgm:pt modelId="{C71D2997-8617-402F-885E-99E23E7A73AB}" type="pres">
      <dgm:prSet presAssocID="{E3D57583-FF28-41B4-A173-49CBEFA2A0A6}" presName="aNode" presStyleLbl="fgAcc1" presStyleIdx="4" presStyleCnt="10">
        <dgm:presLayoutVars>
          <dgm:bulletEnabled val="1"/>
        </dgm:presLayoutVars>
      </dgm:prSet>
      <dgm:spPr/>
    </dgm:pt>
    <dgm:pt modelId="{120840E8-1E6F-414C-B9D9-2EB72CB79073}" type="pres">
      <dgm:prSet presAssocID="{E3D57583-FF28-41B4-A173-49CBEFA2A0A6}" presName="aSpace" presStyleCnt="0"/>
      <dgm:spPr/>
    </dgm:pt>
    <dgm:pt modelId="{EA2D93D7-792F-431F-B26D-1C201BF49BA1}" type="pres">
      <dgm:prSet presAssocID="{5477999B-B107-49DA-ADEA-20E7F73FCC95}" presName="aNode" presStyleLbl="fgAcc1" presStyleIdx="5" presStyleCnt="10">
        <dgm:presLayoutVars>
          <dgm:bulletEnabled val="1"/>
        </dgm:presLayoutVars>
      </dgm:prSet>
      <dgm:spPr/>
    </dgm:pt>
    <dgm:pt modelId="{BAF4BF09-E019-4EE4-ACD0-184A7A387223}" type="pres">
      <dgm:prSet presAssocID="{5477999B-B107-49DA-ADEA-20E7F73FCC95}" presName="aSpace" presStyleCnt="0"/>
      <dgm:spPr/>
    </dgm:pt>
    <dgm:pt modelId="{4635BD44-B2DA-436C-95D4-C9AE5C0618A7}" type="pres">
      <dgm:prSet presAssocID="{4536D176-80CB-4112-9BC7-0FF347127BF2}" presName="aNode" presStyleLbl="fgAcc1" presStyleIdx="6" presStyleCnt="10">
        <dgm:presLayoutVars>
          <dgm:bulletEnabled val="1"/>
        </dgm:presLayoutVars>
      </dgm:prSet>
      <dgm:spPr/>
    </dgm:pt>
    <dgm:pt modelId="{C5D09D57-A960-42E5-B9D6-4CCA36E50B05}" type="pres">
      <dgm:prSet presAssocID="{4536D176-80CB-4112-9BC7-0FF347127BF2}" presName="aSpace" presStyleCnt="0"/>
      <dgm:spPr/>
    </dgm:pt>
    <dgm:pt modelId="{45A3E58F-187A-4AF7-905D-59F57408C14B}" type="pres">
      <dgm:prSet presAssocID="{8D720318-F9F1-4BF1-A25C-1D00EF9AA34C}" presName="aNode" presStyleLbl="fgAcc1" presStyleIdx="7" presStyleCnt="10">
        <dgm:presLayoutVars>
          <dgm:bulletEnabled val="1"/>
        </dgm:presLayoutVars>
      </dgm:prSet>
      <dgm:spPr/>
    </dgm:pt>
    <dgm:pt modelId="{6522A8B0-890E-49D9-831F-98385E050AC6}" type="pres">
      <dgm:prSet presAssocID="{8D720318-F9F1-4BF1-A25C-1D00EF9AA34C}" presName="aSpace" presStyleCnt="0"/>
      <dgm:spPr/>
    </dgm:pt>
    <dgm:pt modelId="{87AE56C9-6F77-43CD-8B9F-6354DFC9C485}" type="pres">
      <dgm:prSet presAssocID="{15F0BAC3-E753-480C-90CE-CEE85706E40F}" presName="aNode" presStyleLbl="fgAcc1" presStyleIdx="8" presStyleCnt="10">
        <dgm:presLayoutVars>
          <dgm:bulletEnabled val="1"/>
        </dgm:presLayoutVars>
      </dgm:prSet>
      <dgm:spPr/>
    </dgm:pt>
    <dgm:pt modelId="{96B2DDCD-FF92-49E0-998D-009A03F6885D}" type="pres">
      <dgm:prSet presAssocID="{15F0BAC3-E753-480C-90CE-CEE85706E40F}" presName="aSpace" presStyleCnt="0"/>
      <dgm:spPr/>
    </dgm:pt>
    <dgm:pt modelId="{B49E51E3-A579-46F6-B507-05523FA375F4}" type="pres">
      <dgm:prSet presAssocID="{C01CB566-DBE0-4A81-9C77-F1061206FC95}" presName="aNode" presStyleLbl="fgAcc1" presStyleIdx="9" presStyleCnt="10" custScaleY="179934">
        <dgm:presLayoutVars>
          <dgm:bulletEnabled val="1"/>
        </dgm:presLayoutVars>
      </dgm:prSet>
      <dgm:spPr/>
    </dgm:pt>
    <dgm:pt modelId="{85A79A25-061D-42B8-A1C3-BDCB515B3D54}" type="pres">
      <dgm:prSet presAssocID="{C01CB566-DBE0-4A81-9C77-F1061206FC95}" presName="aSpace" presStyleCnt="0"/>
      <dgm:spPr/>
    </dgm:pt>
  </dgm:ptLst>
  <dgm:cxnLst>
    <dgm:cxn modelId="{B2A4CA05-D649-4127-870A-339F9D1E2DDC}" type="presOf" srcId="{C01CB566-DBE0-4A81-9C77-F1061206FC95}" destId="{B49E51E3-A579-46F6-B507-05523FA375F4}" srcOrd="0" destOrd="0" presId="urn:microsoft.com/office/officeart/2005/8/layout/pyramid2"/>
    <dgm:cxn modelId="{6540B10F-2E1E-425B-954C-9E9568C683BF}" srcId="{EB03CC33-2808-42F4-B13A-C92CEDB280D0}" destId="{4536D176-80CB-4112-9BC7-0FF347127BF2}" srcOrd="6" destOrd="0" parTransId="{F3D3D1CE-C3A4-499B-8FB2-594EA7CA471E}" sibTransId="{CA4F0745-071D-458F-ADFC-13D0C792DC17}"/>
    <dgm:cxn modelId="{4D796313-CF3C-47CD-8BA0-302AA5296587}" type="presOf" srcId="{2BE83EBD-F2C0-436C-97D1-7102DB36998C}" destId="{D280D907-A7A1-46DC-BC5B-B4E817FD3153}" srcOrd="0" destOrd="0" presId="urn:microsoft.com/office/officeart/2005/8/layout/pyramid2"/>
    <dgm:cxn modelId="{84C6381C-E698-411F-A44F-2BEA9D3D7B18}" srcId="{EB03CC33-2808-42F4-B13A-C92CEDB280D0}" destId="{E3D57583-FF28-41B4-A173-49CBEFA2A0A6}" srcOrd="4" destOrd="0" parTransId="{A760FA34-19A0-47E7-80B1-0395252A5D99}" sibTransId="{6FDC64A2-6C65-49A0-AC93-87965DAF0150}"/>
    <dgm:cxn modelId="{16C2C81F-1495-4355-B6CE-DB98E7CD779B}" srcId="{EB03CC33-2808-42F4-B13A-C92CEDB280D0}" destId="{8D107FF3-B944-4932-B4FF-0C80F6E8DC48}" srcOrd="1" destOrd="0" parTransId="{8C6A21E3-EB04-4ABB-AFD2-182F7667CDB7}" sibTransId="{D0C90044-0D5D-4C24-A58B-BFC41DC01C22}"/>
    <dgm:cxn modelId="{B1A34B34-9D33-4DF6-91A7-55E5828ED893}" type="presOf" srcId="{8D107FF3-B944-4932-B4FF-0C80F6E8DC48}" destId="{14BFF6FD-FF0C-4C43-8CF2-307B3758C620}" srcOrd="0" destOrd="0" presId="urn:microsoft.com/office/officeart/2005/8/layout/pyramid2"/>
    <dgm:cxn modelId="{AC09FE5E-E5C7-40EB-8D45-FE47B0B19813}" type="presOf" srcId="{4536D176-80CB-4112-9BC7-0FF347127BF2}" destId="{4635BD44-B2DA-436C-95D4-C9AE5C0618A7}" srcOrd="0" destOrd="0" presId="urn:microsoft.com/office/officeart/2005/8/layout/pyramid2"/>
    <dgm:cxn modelId="{05CA7847-461D-4DD0-9DD3-28AC6225C67D}" type="presOf" srcId="{A1A06BFE-3CF4-497A-ABA8-55BEC2281FC8}" destId="{0BBB7E2B-F096-4CDA-B3C7-AFBC93CE9863}" srcOrd="0" destOrd="0" presId="urn:microsoft.com/office/officeart/2005/8/layout/pyramid2"/>
    <dgm:cxn modelId="{91E6F449-2251-4950-AA70-05C460F081BC}" srcId="{EB03CC33-2808-42F4-B13A-C92CEDB280D0}" destId="{C01CB566-DBE0-4A81-9C77-F1061206FC95}" srcOrd="9" destOrd="0" parTransId="{FE39EECD-C7CA-4CF9-B1C5-C36E6F637B17}" sibTransId="{486D62FD-9605-47F0-920F-412CC40A7E76}"/>
    <dgm:cxn modelId="{E0DF0550-4CB2-474A-87E7-124A1BB97EBA}" type="presOf" srcId="{E3D57583-FF28-41B4-A173-49CBEFA2A0A6}" destId="{C71D2997-8617-402F-885E-99E23E7A73AB}" srcOrd="0" destOrd="0" presId="urn:microsoft.com/office/officeart/2005/8/layout/pyramid2"/>
    <dgm:cxn modelId="{8B4DAF71-077D-4C92-922D-CB92AC335F40}" srcId="{EB03CC33-2808-42F4-B13A-C92CEDB280D0}" destId="{C7DFED9D-BE4D-47C7-B527-D33E72A46FEA}" srcOrd="0" destOrd="0" parTransId="{02EE5A72-CCDC-492B-A7D2-E6C96702E431}" sibTransId="{2F91A347-3B77-4B37-BCCA-C718DFDE681E}"/>
    <dgm:cxn modelId="{10F4008E-D9CB-4795-AA2C-E25CC918150B}" type="presOf" srcId="{EB03CC33-2808-42F4-B13A-C92CEDB280D0}" destId="{E5201B40-ADAC-4662-A873-8DFAB1C7E48C}" srcOrd="0" destOrd="0" presId="urn:microsoft.com/office/officeart/2005/8/layout/pyramid2"/>
    <dgm:cxn modelId="{A48CF198-3441-4365-9974-EDF39B36AAD6}" srcId="{EB03CC33-2808-42F4-B13A-C92CEDB280D0}" destId="{A1A06BFE-3CF4-497A-ABA8-55BEC2281FC8}" srcOrd="3" destOrd="0" parTransId="{E5B63830-45A3-4162-82CD-C3B92EB4DAFE}" sibTransId="{1EAB5AE4-771B-44F6-9546-96F2F0CA9B80}"/>
    <dgm:cxn modelId="{A9E7299A-4A75-4D4D-AACF-856A85EA64C5}" srcId="{EB03CC33-2808-42F4-B13A-C92CEDB280D0}" destId="{2BE83EBD-F2C0-436C-97D1-7102DB36998C}" srcOrd="2" destOrd="0" parTransId="{655D8219-8795-4CAF-9658-EC6D8E464F00}" sibTransId="{7DDDF34C-70EF-43C6-8120-5F25B383DD7D}"/>
    <dgm:cxn modelId="{7717ADA0-D2A3-4B1D-85D5-74191C5BBF93}" type="presOf" srcId="{15F0BAC3-E753-480C-90CE-CEE85706E40F}" destId="{87AE56C9-6F77-43CD-8B9F-6354DFC9C485}" srcOrd="0" destOrd="0" presId="urn:microsoft.com/office/officeart/2005/8/layout/pyramid2"/>
    <dgm:cxn modelId="{CA5B72AC-CC79-485B-B427-38F49D04E55D}" type="presOf" srcId="{5477999B-B107-49DA-ADEA-20E7F73FCC95}" destId="{EA2D93D7-792F-431F-B26D-1C201BF49BA1}" srcOrd="0" destOrd="0" presId="urn:microsoft.com/office/officeart/2005/8/layout/pyramid2"/>
    <dgm:cxn modelId="{46B916AE-82B8-4F13-A7EC-07A05B6206E6}" srcId="{EB03CC33-2808-42F4-B13A-C92CEDB280D0}" destId="{8D720318-F9F1-4BF1-A25C-1D00EF9AA34C}" srcOrd="7" destOrd="0" parTransId="{7AA0AC47-8330-422E-AC20-209BBD88538F}" sibTransId="{1A699181-DE67-41A8-9359-C63F49016657}"/>
    <dgm:cxn modelId="{5BBF11C9-9C06-4F10-93CE-FA3CB8F6D675}" srcId="{EB03CC33-2808-42F4-B13A-C92CEDB280D0}" destId="{15F0BAC3-E753-480C-90CE-CEE85706E40F}" srcOrd="8" destOrd="0" parTransId="{C3826F51-4B66-4281-A4A7-254E12A31CC6}" sibTransId="{0AA3DBDE-91B6-4039-95F5-8609411358F7}"/>
    <dgm:cxn modelId="{C985D9E4-82F5-4632-8496-F1DFE18BC48E}" type="presOf" srcId="{8D720318-F9F1-4BF1-A25C-1D00EF9AA34C}" destId="{45A3E58F-187A-4AF7-905D-59F57408C14B}" srcOrd="0" destOrd="0" presId="urn:microsoft.com/office/officeart/2005/8/layout/pyramid2"/>
    <dgm:cxn modelId="{21100DEF-386E-4A4B-82EE-82A254CF4F4D}" type="presOf" srcId="{C7DFED9D-BE4D-47C7-B527-D33E72A46FEA}" destId="{FDD6B9D0-10CF-44D3-9371-3E374D09F554}" srcOrd="0" destOrd="0" presId="urn:microsoft.com/office/officeart/2005/8/layout/pyramid2"/>
    <dgm:cxn modelId="{FAE46EF7-6CFD-41DC-83BC-024FC22E0AA7}" srcId="{EB03CC33-2808-42F4-B13A-C92CEDB280D0}" destId="{5477999B-B107-49DA-ADEA-20E7F73FCC95}" srcOrd="5" destOrd="0" parTransId="{DDC641BA-4A27-4F13-BC44-A00BEAD08855}" sibTransId="{5BF952BB-EBFA-44AE-BDE5-9CCB949B3AE1}"/>
    <dgm:cxn modelId="{9EA9670E-CAC3-4140-A4C2-4C26DAD0C379}" type="presParOf" srcId="{E5201B40-ADAC-4662-A873-8DFAB1C7E48C}" destId="{CA33569E-872B-4117-93DF-D4E92220C6D1}" srcOrd="0" destOrd="0" presId="urn:microsoft.com/office/officeart/2005/8/layout/pyramid2"/>
    <dgm:cxn modelId="{2B27FBF5-F345-4F48-8431-87F38EC732DC}" type="presParOf" srcId="{E5201B40-ADAC-4662-A873-8DFAB1C7E48C}" destId="{E85571CB-07EF-4C40-B0F1-B38030FADE9C}" srcOrd="1" destOrd="0" presId="urn:microsoft.com/office/officeart/2005/8/layout/pyramid2"/>
    <dgm:cxn modelId="{1582104C-C087-41C4-84BC-3C4064F12594}" type="presParOf" srcId="{E85571CB-07EF-4C40-B0F1-B38030FADE9C}" destId="{FDD6B9D0-10CF-44D3-9371-3E374D09F554}" srcOrd="0" destOrd="0" presId="urn:microsoft.com/office/officeart/2005/8/layout/pyramid2"/>
    <dgm:cxn modelId="{A4581B67-388E-4355-AFD9-13612A98ECEE}" type="presParOf" srcId="{E85571CB-07EF-4C40-B0F1-B38030FADE9C}" destId="{6372C040-8FAC-4BEF-A21A-B1C7527363E9}" srcOrd="1" destOrd="0" presId="urn:microsoft.com/office/officeart/2005/8/layout/pyramid2"/>
    <dgm:cxn modelId="{840CDC79-43E4-4073-BA02-98F8C2F27B4D}" type="presParOf" srcId="{E85571CB-07EF-4C40-B0F1-B38030FADE9C}" destId="{14BFF6FD-FF0C-4C43-8CF2-307B3758C620}" srcOrd="2" destOrd="0" presId="urn:microsoft.com/office/officeart/2005/8/layout/pyramid2"/>
    <dgm:cxn modelId="{8936FEA9-4D64-4EA0-9165-FB1976AA1201}" type="presParOf" srcId="{E85571CB-07EF-4C40-B0F1-B38030FADE9C}" destId="{AF3D0547-91D0-452A-ADDF-DBF2143F1BA3}" srcOrd="3" destOrd="0" presId="urn:microsoft.com/office/officeart/2005/8/layout/pyramid2"/>
    <dgm:cxn modelId="{AB16C94F-D27F-43B7-86BE-50732E6B59EA}" type="presParOf" srcId="{E85571CB-07EF-4C40-B0F1-B38030FADE9C}" destId="{D280D907-A7A1-46DC-BC5B-B4E817FD3153}" srcOrd="4" destOrd="0" presId="urn:microsoft.com/office/officeart/2005/8/layout/pyramid2"/>
    <dgm:cxn modelId="{640B4BDB-5F96-4464-9B92-ED1DDA59BC9D}" type="presParOf" srcId="{E85571CB-07EF-4C40-B0F1-B38030FADE9C}" destId="{AA628982-A13A-4251-8A2F-350C0D5B74BD}" srcOrd="5" destOrd="0" presId="urn:microsoft.com/office/officeart/2005/8/layout/pyramid2"/>
    <dgm:cxn modelId="{A8A86154-00FB-45F8-9B8A-6E3A672BDC64}" type="presParOf" srcId="{E85571CB-07EF-4C40-B0F1-B38030FADE9C}" destId="{0BBB7E2B-F096-4CDA-B3C7-AFBC93CE9863}" srcOrd="6" destOrd="0" presId="urn:microsoft.com/office/officeart/2005/8/layout/pyramid2"/>
    <dgm:cxn modelId="{A37A8730-F4CB-4296-99EB-89CDCC39415D}" type="presParOf" srcId="{E85571CB-07EF-4C40-B0F1-B38030FADE9C}" destId="{38460732-ACC2-4EE4-AF4C-7BEBC41EB1CB}" srcOrd="7" destOrd="0" presId="urn:microsoft.com/office/officeart/2005/8/layout/pyramid2"/>
    <dgm:cxn modelId="{887BD866-1BF2-4123-9CF2-A969B8B2665D}" type="presParOf" srcId="{E85571CB-07EF-4C40-B0F1-B38030FADE9C}" destId="{C71D2997-8617-402F-885E-99E23E7A73AB}" srcOrd="8" destOrd="0" presId="urn:microsoft.com/office/officeart/2005/8/layout/pyramid2"/>
    <dgm:cxn modelId="{7C364704-B94D-4C21-9C47-24EB0F969E06}" type="presParOf" srcId="{E85571CB-07EF-4C40-B0F1-B38030FADE9C}" destId="{120840E8-1E6F-414C-B9D9-2EB72CB79073}" srcOrd="9" destOrd="0" presId="urn:microsoft.com/office/officeart/2005/8/layout/pyramid2"/>
    <dgm:cxn modelId="{216EDFDE-8DEF-4F1E-9445-A521BC625B3E}" type="presParOf" srcId="{E85571CB-07EF-4C40-B0F1-B38030FADE9C}" destId="{EA2D93D7-792F-431F-B26D-1C201BF49BA1}" srcOrd="10" destOrd="0" presId="urn:microsoft.com/office/officeart/2005/8/layout/pyramid2"/>
    <dgm:cxn modelId="{4FBB6651-9ADF-465C-B8C6-2E9ED02C9AD9}" type="presParOf" srcId="{E85571CB-07EF-4C40-B0F1-B38030FADE9C}" destId="{BAF4BF09-E019-4EE4-ACD0-184A7A387223}" srcOrd="11" destOrd="0" presId="urn:microsoft.com/office/officeart/2005/8/layout/pyramid2"/>
    <dgm:cxn modelId="{1F03B068-103C-41ED-9A1E-B49180497CB0}" type="presParOf" srcId="{E85571CB-07EF-4C40-B0F1-B38030FADE9C}" destId="{4635BD44-B2DA-436C-95D4-C9AE5C0618A7}" srcOrd="12" destOrd="0" presId="urn:microsoft.com/office/officeart/2005/8/layout/pyramid2"/>
    <dgm:cxn modelId="{000C35E9-D721-4FCE-88D8-ED0E9DCF7F26}" type="presParOf" srcId="{E85571CB-07EF-4C40-B0F1-B38030FADE9C}" destId="{C5D09D57-A960-42E5-B9D6-4CCA36E50B05}" srcOrd="13" destOrd="0" presId="urn:microsoft.com/office/officeart/2005/8/layout/pyramid2"/>
    <dgm:cxn modelId="{D4CDCBC7-9941-4EF4-8D59-DE8EF2CF4271}" type="presParOf" srcId="{E85571CB-07EF-4C40-B0F1-B38030FADE9C}" destId="{45A3E58F-187A-4AF7-905D-59F57408C14B}" srcOrd="14" destOrd="0" presId="urn:microsoft.com/office/officeart/2005/8/layout/pyramid2"/>
    <dgm:cxn modelId="{FDF69614-F9AF-480B-B14B-5E3812211928}" type="presParOf" srcId="{E85571CB-07EF-4C40-B0F1-B38030FADE9C}" destId="{6522A8B0-890E-49D9-831F-98385E050AC6}" srcOrd="15" destOrd="0" presId="urn:microsoft.com/office/officeart/2005/8/layout/pyramid2"/>
    <dgm:cxn modelId="{888D690E-01C8-4C36-9103-F65D82E00916}" type="presParOf" srcId="{E85571CB-07EF-4C40-B0F1-B38030FADE9C}" destId="{87AE56C9-6F77-43CD-8B9F-6354DFC9C485}" srcOrd="16" destOrd="0" presId="urn:microsoft.com/office/officeart/2005/8/layout/pyramid2"/>
    <dgm:cxn modelId="{58168359-DEF9-4525-BA9D-7D126818BFA4}" type="presParOf" srcId="{E85571CB-07EF-4C40-B0F1-B38030FADE9C}" destId="{96B2DDCD-FF92-49E0-998D-009A03F6885D}" srcOrd="17" destOrd="0" presId="urn:microsoft.com/office/officeart/2005/8/layout/pyramid2"/>
    <dgm:cxn modelId="{A6F85807-D721-43C6-9949-648A67A3ACA3}" type="presParOf" srcId="{E85571CB-07EF-4C40-B0F1-B38030FADE9C}" destId="{B49E51E3-A579-46F6-B507-05523FA375F4}" srcOrd="18" destOrd="0" presId="urn:microsoft.com/office/officeart/2005/8/layout/pyramid2"/>
    <dgm:cxn modelId="{ABA8B7E4-DF82-4715-A416-384E510A5FFD}" type="presParOf" srcId="{E85571CB-07EF-4C40-B0F1-B38030FADE9C}" destId="{85A79A25-061D-42B8-A1C3-BDCB515B3D54}" srcOrd="19"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1355649-405B-4A82-B4B4-D9D33D7B09CA}" type="doc">
      <dgm:prSet loTypeId="urn:microsoft.com/office/officeart/2005/8/layout/orgChart1" loCatId="hierarchy" qsTypeId="urn:microsoft.com/office/officeart/2005/8/quickstyle/3d5" qsCatId="3D" csTypeId="urn:microsoft.com/office/officeart/2005/8/colors/accent1_2" csCatId="accent1" phldr="1"/>
      <dgm:spPr/>
      <dgm:t>
        <a:bodyPr/>
        <a:lstStyle/>
        <a:p>
          <a:endParaRPr lang="en-US"/>
        </a:p>
      </dgm:t>
    </dgm:pt>
    <dgm:pt modelId="{88AAFA3B-21EB-4B7D-B236-8A512B78FBC2}">
      <dgm:prSet phldrT="[Text]"/>
      <dgm:spPr/>
      <dgm:t>
        <a:bodyPr/>
        <a:lstStyle/>
        <a:p>
          <a:r>
            <a:rPr lang="en-US" b="0" cap="none" spc="0" dirty="0">
              <a:ln w="0"/>
              <a:effectLst>
                <a:outerShdw blurRad="38100" dist="19050" dir="2700000" algn="tl" rotWithShape="0">
                  <a:schemeClr val="dk1">
                    <a:alpha val="40000"/>
                  </a:schemeClr>
                </a:outerShdw>
              </a:effectLst>
            </a:rPr>
            <a:t>User</a:t>
          </a:r>
        </a:p>
      </dgm:t>
    </dgm:pt>
    <dgm:pt modelId="{B03C6B36-225C-45CA-94D1-24A454121292}" type="parTrans" cxnId="{FDD7319F-0069-4ECF-8616-7F5C876655FE}">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A6B96986-16A7-415E-8A4D-AD11C6763F5D}" type="sibTrans" cxnId="{FDD7319F-0069-4ECF-8616-7F5C876655FE}">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72516195-3468-4DF8-9344-7168AA40C59C}">
      <dgm:prSet phldrT="[Text]"/>
      <dgm:spPr/>
      <dgm:t>
        <a:bodyPr/>
        <a:lstStyle/>
        <a:p>
          <a:r>
            <a:rPr lang="en-US" b="0" cap="none" spc="0">
              <a:ln w="0"/>
              <a:effectLst>
                <a:outerShdw blurRad="38100" dist="19050" dir="2700000" algn="tl" rotWithShape="0">
                  <a:schemeClr val="dk1">
                    <a:alpha val="40000"/>
                  </a:schemeClr>
                </a:outerShdw>
              </a:effectLst>
            </a:rPr>
            <a:t>Create acc</a:t>
          </a:r>
          <a:endParaRPr lang="en-US" b="0" cap="none" spc="0" dirty="0">
            <a:ln w="0"/>
            <a:effectLst>
              <a:outerShdw blurRad="38100" dist="19050" dir="2700000" algn="tl" rotWithShape="0">
                <a:schemeClr val="dk1">
                  <a:alpha val="40000"/>
                </a:schemeClr>
              </a:outerShdw>
            </a:effectLst>
          </a:endParaRPr>
        </a:p>
      </dgm:t>
    </dgm:pt>
    <dgm:pt modelId="{779C44B0-7CB4-4018-9DBA-ACE587A61DA0}" type="parTrans" cxnId="{B758524C-AD20-4238-8E11-B934EDEA6CB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D50A0528-4D06-415D-A524-4C6CA7B4F731}" type="sibTrans" cxnId="{B758524C-AD20-4238-8E11-B934EDEA6CB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8B592A85-B06D-4BB7-AA35-45D2A924411B}">
      <dgm:prSet phldrT="[Text]"/>
      <dgm:spPr/>
      <dgm:t>
        <a:bodyPr/>
        <a:lstStyle/>
        <a:p>
          <a:r>
            <a:rPr lang="en-US" b="0" cap="none" spc="0">
              <a:ln w="0"/>
              <a:effectLst>
                <a:outerShdw blurRad="38100" dist="19050" dir="2700000" algn="tl" rotWithShape="0">
                  <a:schemeClr val="dk1">
                    <a:alpha val="40000"/>
                  </a:schemeClr>
                </a:outerShdw>
              </a:effectLst>
            </a:rPr>
            <a:t>Login verification</a:t>
          </a:r>
          <a:endParaRPr lang="en-US" b="0" cap="none" spc="0" dirty="0">
            <a:ln w="0"/>
            <a:effectLst>
              <a:outerShdw blurRad="38100" dist="19050" dir="2700000" algn="tl" rotWithShape="0">
                <a:schemeClr val="dk1">
                  <a:alpha val="40000"/>
                </a:schemeClr>
              </a:outerShdw>
            </a:effectLst>
          </a:endParaRPr>
        </a:p>
      </dgm:t>
    </dgm:pt>
    <dgm:pt modelId="{9E4E3CE0-45F2-402E-90B5-DD7AF37AB6F8}" type="parTrans" cxnId="{67F001A4-D786-41C8-8C60-49C11AE95D5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44FDCE89-9646-4EA5-9E6F-F4D78D1C15C7}" type="sibTrans" cxnId="{67F001A4-D786-41C8-8C60-49C11AE95D5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9D8A887C-65DA-4723-8028-6C94E58EBD3D}">
      <dgm:prSet phldrT="[Text]"/>
      <dgm:spPr/>
      <dgm:t>
        <a:bodyPr/>
        <a:lstStyle/>
        <a:p>
          <a:r>
            <a:rPr lang="en-US" b="0" cap="none" spc="0">
              <a:ln w="0"/>
              <a:effectLst>
                <a:outerShdw blurRad="38100" dist="19050" dir="2700000" algn="tl" rotWithShape="0">
                  <a:schemeClr val="dk1">
                    <a:alpha val="40000"/>
                  </a:schemeClr>
                </a:outerShdw>
              </a:effectLst>
            </a:rPr>
            <a:t>Load Reported Markets</a:t>
          </a:r>
          <a:endParaRPr lang="en-US" b="0" cap="none" spc="0" dirty="0">
            <a:ln w="0"/>
            <a:effectLst>
              <a:outerShdw blurRad="38100" dist="19050" dir="2700000" algn="tl" rotWithShape="0">
                <a:schemeClr val="dk1">
                  <a:alpha val="40000"/>
                </a:schemeClr>
              </a:outerShdw>
            </a:effectLst>
          </a:endParaRPr>
        </a:p>
      </dgm:t>
    </dgm:pt>
    <dgm:pt modelId="{0D68B0B9-A378-4829-8A76-B91BC43EFC65}" type="parTrans" cxnId="{18BEF9F8-8DB9-40A7-953E-1E30F9D11A3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979016A4-591B-49B7-963B-A973ACA02C75}" type="sibTrans" cxnId="{18BEF9F8-8DB9-40A7-953E-1E30F9D11A3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EC9E4E10-93F4-4BF6-B07D-41F673747259}">
      <dgm:prSet phldrT="[Text]"/>
      <dgm:spPr/>
      <dgm:t>
        <a:bodyPr/>
        <a:lstStyle/>
        <a:p>
          <a:r>
            <a:rPr lang="en-US" b="0" cap="none" spc="0" dirty="0">
              <a:ln w="0"/>
              <a:effectLst>
                <a:outerShdw blurRad="38100" dist="19050" dir="2700000" algn="tl" rotWithShape="0">
                  <a:schemeClr val="dk1">
                    <a:alpha val="40000"/>
                  </a:schemeClr>
                </a:outerShdw>
              </a:effectLst>
            </a:rPr>
            <a:t>Add Reports </a:t>
          </a:r>
        </a:p>
      </dgm:t>
    </dgm:pt>
    <dgm:pt modelId="{20AC42DC-43AD-40D8-BCF7-45F04A468FED}" type="parTrans" cxnId="{17D1A463-F138-4251-ACC2-68C8DE589B0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5859029B-44FE-4430-8DE3-2A69F9D347E4}" type="sibTrans" cxnId="{17D1A463-F138-4251-ACC2-68C8DE589B0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F8946B98-E1A8-49C4-BB60-74940B31D007}">
      <dgm:prSet phldrT="[Text]"/>
      <dgm:spPr/>
      <dgm:t>
        <a:bodyPr/>
        <a:lstStyle/>
        <a:p>
          <a:r>
            <a:rPr lang="en-US" b="0" cap="none" spc="0">
              <a:ln w="0"/>
              <a:effectLst>
                <a:outerShdw blurRad="38100" dist="19050" dir="2700000" algn="tl" rotWithShape="0">
                  <a:schemeClr val="dk1">
                    <a:alpha val="40000"/>
                  </a:schemeClr>
                </a:outerShdw>
              </a:effectLst>
            </a:rPr>
            <a:t>Load markets and its goods</a:t>
          </a:r>
          <a:endParaRPr lang="en-US" b="0" cap="none" spc="0" dirty="0">
            <a:ln w="0"/>
            <a:effectLst>
              <a:outerShdw blurRad="38100" dist="19050" dir="2700000" algn="tl" rotWithShape="0">
                <a:schemeClr val="dk1">
                  <a:alpha val="40000"/>
                </a:schemeClr>
              </a:outerShdw>
            </a:effectLst>
          </a:endParaRPr>
        </a:p>
      </dgm:t>
    </dgm:pt>
    <dgm:pt modelId="{6A7FB097-32DE-4AFF-AF93-7C551F3A5323}" type="parTrans" cxnId="{CBD43CDD-9FE3-427F-8D4B-B2FA46C78E6A}">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AFB4EEAC-EC9E-4AF1-A763-4A90DCAD852C}" type="sibTrans" cxnId="{CBD43CDD-9FE3-427F-8D4B-B2FA46C78E6A}">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F24FE71B-80C8-40D7-95C3-FB09BD76F5C9}">
      <dgm:prSet phldrT="[Text]"/>
      <dgm:spPr/>
      <dgm:t>
        <a:bodyPr/>
        <a:lstStyle/>
        <a:p>
          <a:r>
            <a:rPr lang="en-US" b="0" cap="none" spc="0" dirty="0">
              <a:ln w="0"/>
              <a:effectLst>
                <a:outerShdw blurRad="38100" dist="19050" dir="2700000" algn="tl" rotWithShape="0">
                  <a:schemeClr val="dk1">
                    <a:alpha val="40000"/>
                  </a:schemeClr>
                </a:outerShdw>
              </a:effectLst>
            </a:rPr>
            <a:t>Add Feedback</a:t>
          </a:r>
        </a:p>
      </dgm:t>
    </dgm:pt>
    <dgm:pt modelId="{1633C9D5-66AB-4544-BBC6-9FD46EEC07FF}" type="parTrans" cxnId="{94DD0A7D-A886-4E05-BB8D-F363ED7DB9E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3D4C9893-BA39-4921-BD63-11F2CD41072D}" type="sibTrans" cxnId="{94DD0A7D-A886-4E05-BB8D-F363ED7DB9E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F40319F2-E60F-4965-901F-35FE8E65EBCF}" type="pres">
      <dgm:prSet presAssocID="{21355649-405B-4A82-B4B4-D9D33D7B09CA}" presName="hierChild1" presStyleCnt="0">
        <dgm:presLayoutVars>
          <dgm:orgChart val="1"/>
          <dgm:chPref val="1"/>
          <dgm:dir/>
          <dgm:animOne val="branch"/>
          <dgm:animLvl val="lvl"/>
          <dgm:resizeHandles/>
        </dgm:presLayoutVars>
      </dgm:prSet>
      <dgm:spPr/>
    </dgm:pt>
    <dgm:pt modelId="{E43C58BA-BCB4-4F6E-B7F5-A5F2BF68A7EF}" type="pres">
      <dgm:prSet presAssocID="{88AAFA3B-21EB-4B7D-B236-8A512B78FBC2}" presName="hierRoot1" presStyleCnt="0">
        <dgm:presLayoutVars>
          <dgm:hierBranch val="init"/>
        </dgm:presLayoutVars>
      </dgm:prSet>
      <dgm:spPr/>
    </dgm:pt>
    <dgm:pt modelId="{E6B03B01-8244-4A69-9EE8-CF1F300971D3}" type="pres">
      <dgm:prSet presAssocID="{88AAFA3B-21EB-4B7D-B236-8A512B78FBC2}" presName="rootComposite1" presStyleCnt="0"/>
      <dgm:spPr/>
    </dgm:pt>
    <dgm:pt modelId="{392573CA-9A28-4635-B18F-B3A2317A9EFA}" type="pres">
      <dgm:prSet presAssocID="{88AAFA3B-21EB-4B7D-B236-8A512B78FBC2}" presName="rootText1" presStyleLbl="node0" presStyleIdx="0" presStyleCnt="1">
        <dgm:presLayoutVars>
          <dgm:chPref val="3"/>
        </dgm:presLayoutVars>
      </dgm:prSet>
      <dgm:spPr/>
    </dgm:pt>
    <dgm:pt modelId="{E8FB51CF-6A91-4752-ABBF-7509FC805399}" type="pres">
      <dgm:prSet presAssocID="{88AAFA3B-21EB-4B7D-B236-8A512B78FBC2}" presName="rootConnector1" presStyleLbl="node1" presStyleIdx="0" presStyleCnt="0"/>
      <dgm:spPr/>
    </dgm:pt>
    <dgm:pt modelId="{7B1E3867-5481-47E5-8D6F-AC1A98D6069B}" type="pres">
      <dgm:prSet presAssocID="{88AAFA3B-21EB-4B7D-B236-8A512B78FBC2}" presName="hierChild2" presStyleCnt="0"/>
      <dgm:spPr/>
    </dgm:pt>
    <dgm:pt modelId="{3B7AE972-13C8-4BF2-B33E-28579D8519D8}" type="pres">
      <dgm:prSet presAssocID="{779C44B0-7CB4-4018-9DBA-ACE587A61DA0}" presName="Name37" presStyleLbl="parChTrans1D2" presStyleIdx="0" presStyleCnt="6"/>
      <dgm:spPr/>
    </dgm:pt>
    <dgm:pt modelId="{081B1ED1-EB8E-488C-861A-5205FA131334}" type="pres">
      <dgm:prSet presAssocID="{72516195-3468-4DF8-9344-7168AA40C59C}" presName="hierRoot2" presStyleCnt="0">
        <dgm:presLayoutVars>
          <dgm:hierBranch val="init"/>
        </dgm:presLayoutVars>
      </dgm:prSet>
      <dgm:spPr/>
    </dgm:pt>
    <dgm:pt modelId="{41B45134-5CFF-45BC-85B5-F66C24028DBE}" type="pres">
      <dgm:prSet presAssocID="{72516195-3468-4DF8-9344-7168AA40C59C}" presName="rootComposite" presStyleCnt="0"/>
      <dgm:spPr/>
    </dgm:pt>
    <dgm:pt modelId="{4F4FF1BC-5127-4AA6-9286-2365F0489DC0}" type="pres">
      <dgm:prSet presAssocID="{72516195-3468-4DF8-9344-7168AA40C59C}" presName="rootText" presStyleLbl="node2" presStyleIdx="0" presStyleCnt="6">
        <dgm:presLayoutVars>
          <dgm:chPref val="3"/>
        </dgm:presLayoutVars>
      </dgm:prSet>
      <dgm:spPr/>
    </dgm:pt>
    <dgm:pt modelId="{FF7DD509-2866-4557-A084-55F3C66760CE}" type="pres">
      <dgm:prSet presAssocID="{72516195-3468-4DF8-9344-7168AA40C59C}" presName="rootConnector" presStyleLbl="node2" presStyleIdx="0" presStyleCnt="6"/>
      <dgm:spPr/>
    </dgm:pt>
    <dgm:pt modelId="{80E1287D-3F76-4C98-9F00-8E740953E6AD}" type="pres">
      <dgm:prSet presAssocID="{72516195-3468-4DF8-9344-7168AA40C59C}" presName="hierChild4" presStyleCnt="0"/>
      <dgm:spPr/>
    </dgm:pt>
    <dgm:pt modelId="{769F3CB5-98EE-454F-93F7-44A60D317976}" type="pres">
      <dgm:prSet presAssocID="{72516195-3468-4DF8-9344-7168AA40C59C}" presName="hierChild5" presStyleCnt="0"/>
      <dgm:spPr/>
    </dgm:pt>
    <dgm:pt modelId="{3B0A4800-ED5C-447C-8071-E8E24F4C095E}" type="pres">
      <dgm:prSet presAssocID="{9E4E3CE0-45F2-402E-90B5-DD7AF37AB6F8}" presName="Name37" presStyleLbl="parChTrans1D2" presStyleIdx="1" presStyleCnt="6"/>
      <dgm:spPr/>
    </dgm:pt>
    <dgm:pt modelId="{8122F004-CEC8-4EA8-A43B-F9D347A2AC5E}" type="pres">
      <dgm:prSet presAssocID="{8B592A85-B06D-4BB7-AA35-45D2A924411B}" presName="hierRoot2" presStyleCnt="0">
        <dgm:presLayoutVars>
          <dgm:hierBranch val="init"/>
        </dgm:presLayoutVars>
      </dgm:prSet>
      <dgm:spPr/>
    </dgm:pt>
    <dgm:pt modelId="{E2E4FD01-B539-4981-A717-27F983160EB3}" type="pres">
      <dgm:prSet presAssocID="{8B592A85-B06D-4BB7-AA35-45D2A924411B}" presName="rootComposite" presStyleCnt="0"/>
      <dgm:spPr/>
    </dgm:pt>
    <dgm:pt modelId="{21818532-8F14-4456-9BFA-ABBA98A477E6}" type="pres">
      <dgm:prSet presAssocID="{8B592A85-B06D-4BB7-AA35-45D2A924411B}" presName="rootText" presStyleLbl="node2" presStyleIdx="1" presStyleCnt="6">
        <dgm:presLayoutVars>
          <dgm:chPref val="3"/>
        </dgm:presLayoutVars>
      </dgm:prSet>
      <dgm:spPr/>
    </dgm:pt>
    <dgm:pt modelId="{CC34927B-3D5C-4671-9328-F68C76B6132C}" type="pres">
      <dgm:prSet presAssocID="{8B592A85-B06D-4BB7-AA35-45D2A924411B}" presName="rootConnector" presStyleLbl="node2" presStyleIdx="1" presStyleCnt="6"/>
      <dgm:spPr/>
    </dgm:pt>
    <dgm:pt modelId="{210BE8AA-9BE0-4AF9-AE7A-6769EADAE573}" type="pres">
      <dgm:prSet presAssocID="{8B592A85-B06D-4BB7-AA35-45D2A924411B}" presName="hierChild4" presStyleCnt="0"/>
      <dgm:spPr/>
    </dgm:pt>
    <dgm:pt modelId="{4418D888-D875-4FF8-AFD5-4F2C99D0DCA0}" type="pres">
      <dgm:prSet presAssocID="{8B592A85-B06D-4BB7-AA35-45D2A924411B}" presName="hierChild5" presStyleCnt="0"/>
      <dgm:spPr/>
    </dgm:pt>
    <dgm:pt modelId="{157DFE80-4EEA-4CE6-A50B-2C7E842BBF1F}" type="pres">
      <dgm:prSet presAssocID="{0D68B0B9-A378-4829-8A76-B91BC43EFC65}" presName="Name37" presStyleLbl="parChTrans1D2" presStyleIdx="2" presStyleCnt="6"/>
      <dgm:spPr/>
    </dgm:pt>
    <dgm:pt modelId="{DB0ED772-890E-4AAC-9F9B-32E04BF9CE85}" type="pres">
      <dgm:prSet presAssocID="{9D8A887C-65DA-4723-8028-6C94E58EBD3D}" presName="hierRoot2" presStyleCnt="0">
        <dgm:presLayoutVars>
          <dgm:hierBranch val="init"/>
        </dgm:presLayoutVars>
      </dgm:prSet>
      <dgm:spPr/>
    </dgm:pt>
    <dgm:pt modelId="{BAEDE336-08C8-4297-87DA-9EAB939C55D5}" type="pres">
      <dgm:prSet presAssocID="{9D8A887C-65DA-4723-8028-6C94E58EBD3D}" presName="rootComposite" presStyleCnt="0"/>
      <dgm:spPr/>
    </dgm:pt>
    <dgm:pt modelId="{2C8B34E6-FF75-4338-BE54-153CE95D16CA}" type="pres">
      <dgm:prSet presAssocID="{9D8A887C-65DA-4723-8028-6C94E58EBD3D}" presName="rootText" presStyleLbl="node2" presStyleIdx="2" presStyleCnt="6">
        <dgm:presLayoutVars>
          <dgm:chPref val="3"/>
        </dgm:presLayoutVars>
      </dgm:prSet>
      <dgm:spPr/>
    </dgm:pt>
    <dgm:pt modelId="{937C095E-6A4F-4B90-A73F-1AC06ED8C2A4}" type="pres">
      <dgm:prSet presAssocID="{9D8A887C-65DA-4723-8028-6C94E58EBD3D}" presName="rootConnector" presStyleLbl="node2" presStyleIdx="2" presStyleCnt="6"/>
      <dgm:spPr/>
    </dgm:pt>
    <dgm:pt modelId="{DBC69D57-9131-4857-A08C-F1BF5D4D3D31}" type="pres">
      <dgm:prSet presAssocID="{9D8A887C-65DA-4723-8028-6C94E58EBD3D}" presName="hierChild4" presStyleCnt="0"/>
      <dgm:spPr/>
    </dgm:pt>
    <dgm:pt modelId="{DE3DCC1E-8D46-4491-8AFA-21C27C557A4C}" type="pres">
      <dgm:prSet presAssocID="{9D8A887C-65DA-4723-8028-6C94E58EBD3D}" presName="hierChild5" presStyleCnt="0"/>
      <dgm:spPr/>
    </dgm:pt>
    <dgm:pt modelId="{91206651-E5B6-4C9B-BE1B-F2C60C16DE63}" type="pres">
      <dgm:prSet presAssocID="{20AC42DC-43AD-40D8-BCF7-45F04A468FED}" presName="Name37" presStyleLbl="parChTrans1D2" presStyleIdx="3" presStyleCnt="6"/>
      <dgm:spPr/>
    </dgm:pt>
    <dgm:pt modelId="{0ADE8319-2700-490A-B6FE-D654859D4A46}" type="pres">
      <dgm:prSet presAssocID="{EC9E4E10-93F4-4BF6-B07D-41F673747259}" presName="hierRoot2" presStyleCnt="0">
        <dgm:presLayoutVars>
          <dgm:hierBranch val="init"/>
        </dgm:presLayoutVars>
      </dgm:prSet>
      <dgm:spPr/>
    </dgm:pt>
    <dgm:pt modelId="{E3C082AD-98DB-4596-9ADC-07062E23CEEB}" type="pres">
      <dgm:prSet presAssocID="{EC9E4E10-93F4-4BF6-B07D-41F673747259}" presName="rootComposite" presStyleCnt="0"/>
      <dgm:spPr/>
    </dgm:pt>
    <dgm:pt modelId="{13D180E0-76DC-4772-9B66-B5CBC50394C0}" type="pres">
      <dgm:prSet presAssocID="{EC9E4E10-93F4-4BF6-B07D-41F673747259}" presName="rootText" presStyleLbl="node2" presStyleIdx="3" presStyleCnt="6">
        <dgm:presLayoutVars>
          <dgm:chPref val="3"/>
        </dgm:presLayoutVars>
      </dgm:prSet>
      <dgm:spPr/>
    </dgm:pt>
    <dgm:pt modelId="{9FDBE6B4-E41E-47BF-A6BF-C9361E229552}" type="pres">
      <dgm:prSet presAssocID="{EC9E4E10-93F4-4BF6-B07D-41F673747259}" presName="rootConnector" presStyleLbl="node2" presStyleIdx="3" presStyleCnt="6"/>
      <dgm:spPr/>
    </dgm:pt>
    <dgm:pt modelId="{091D92E3-397E-4818-AC0B-BC644BED6D10}" type="pres">
      <dgm:prSet presAssocID="{EC9E4E10-93F4-4BF6-B07D-41F673747259}" presName="hierChild4" presStyleCnt="0"/>
      <dgm:spPr/>
    </dgm:pt>
    <dgm:pt modelId="{493106C6-159D-4F0E-9F92-9AF0832B1D8F}" type="pres">
      <dgm:prSet presAssocID="{EC9E4E10-93F4-4BF6-B07D-41F673747259}" presName="hierChild5" presStyleCnt="0"/>
      <dgm:spPr/>
    </dgm:pt>
    <dgm:pt modelId="{80B9FC30-A203-4941-83B9-5BD971011B5E}" type="pres">
      <dgm:prSet presAssocID="{6A7FB097-32DE-4AFF-AF93-7C551F3A5323}" presName="Name37" presStyleLbl="parChTrans1D2" presStyleIdx="4" presStyleCnt="6"/>
      <dgm:spPr/>
    </dgm:pt>
    <dgm:pt modelId="{EA16F2AD-D1CF-4EC9-B93E-9EE597C19B40}" type="pres">
      <dgm:prSet presAssocID="{F8946B98-E1A8-49C4-BB60-74940B31D007}" presName="hierRoot2" presStyleCnt="0">
        <dgm:presLayoutVars>
          <dgm:hierBranch val="init"/>
        </dgm:presLayoutVars>
      </dgm:prSet>
      <dgm:spPr/>
    </dgm:pt>
    <dgm:pt modelId="{7DC6E54C-6FF2-418E-BF54-C92BACCA1135}" type="pres">
      <dgm:prSet presAssocID="{F8946B98-E1A8-49C4-BB60-74940B31D007}" presName="rootComposite" presStyleCnt="0"/>
      <dgm:spPr/>
    </dgm:pt>
    <dgm:pt modelId="{17C88B78-167C-4FCF-A1CE-FA574C03F659}" type="pres">
      <dgm:prSet presAssocID="{F8946B98-E1A8-49C4-BB60-74940B31D007}" presName="rootText" presStyleLbl="node2" presStyleIdx="4" presStyleCnt="6">
        <dgm:presLayoutVars>
          <dgm:chPref val="3"/>
        </dgm:presLayoutVars>
      </dgm:prSet>
      <dgm:spPr/>
    </dgm:pt>
    <dgm:pt modelId="{FFFED1C5-B250-4520-A1E9-BD3984708012}" type="pres">
      <dgm:prSet presAssocID="{F8946B98-E1A8-49C4-BB60-74940B31D007}" presName="rootConnector" presStyleLbl="node2" presStyleIdx="4" presStyleCnt="6"/>
      <dgm:spPr/>
    </dgm:pt>
    <dgm:pt modelId="{30137F9B-7477-4A1D-B89E-0CAEA31E7444}" type="pres">
      <dgm:prSet presAssocID="{F8946B98-E1A8-49C4-BB60-74940B31D007}" presName="hierChild4" presStyleCnt="0"/>
      <dgm:spPr/>
    </dgm:pt>
    <dgm:pt modelId="{FE3B71C0-CD8F-404A-ABAF-73EEDD8E0899}" type="pres">
      <dgm:prSet presAssocID="{F8946B98-E1A8-49C4-BB60-74940B31D007}" presName="hierChild5" presStyleCnt="0"/>
      <dgm:spPr/>
    </dgm:pt>
    <dgm:pt modelId="{C269C459-582F-4447-A6E1-3B8FF00DCBF7}" type="pres">
      <dgm:prSet presAssocID="{1633C9D5-66AB-4544-BBC6-9FD46EEC07FF}" presName="Name37" presStyleLbl="parChTrans1D2" presStyleIdx="5" presStyleCnt="6"/>
      <dgm:spPr/>
    </dgm:pt>
    <dgm:pt modelId="{9137F9CD-7D03-46AB-A403-1D41A30FC1D4}" type="pres">
      <dgm:prSet presAssocID="{F24FE71B-80C8-40D7-95C3-FB09BD76F5C9}" presName="hierRoot2" presStyleCnt="0">
        <dgm:presLayoutVars>
          <dgm:hierBranch val="init"/>
        </dgm:presLayoutVars>
      </dgm:prSet>
      <dgm:spPr/>
    </dgm:pt>
    <dgm:pt modelId="{CDD7444F-268E-4C44-A98A-7CA5BE33DC03}" type="pres">
      <dgm:prSet presAssocID="{F24FE71B-80C8-40D7-95C3-FB09BD76F5C9}" presName="rootComposite" presStyleCnt="0"/>
      <dgm:spPr/>
    </dgm:pt>
    <dgm:pt modelId="{D4B945BB-8795-46FE-9BAD-685FBF3F2E0B}" type="pres">
      <dgm:prSet presAssocID="{F24FE71B-80C8-40D7-95C3-FB09BD76F5C9}" presName="rootText" presStyleLbl="node2" presStyleIdx="5" presStyleCnt="6">
        <dgm:presLayoutVars>
          <dgm:chPref val="3"/>
        </dgm:presLayoutVars>
      </dgm:prSet>
      <dgm:spPr/>
    </dgm:pt>
    <dgm:pt modelId="{73566D03-04FC-449D-BC0E-111D59C7884B}" type="pres">
      <dgm:prSet presAssocID="{F24FE71B-80C8-40D7-95C3-FB09BD76F5C9}" presName="rootConnector" presStyleLbl="node2" presStyleIdx="5" presStyleCnt="6"/>
      <dgm:spPr/>
    </dgm:pt>
    <dgm:pt modelId="{8142F8A3-2D10-4C54-B685-08DBF138C350}" type="pres">
      <dgm:prSet presAssocID="{F24FE71B-80C8-40D7-95C3-FB09BD76F5C9}" presName="hierChild4" presStyleCnt="0"/>
      <dgm:spPr/>
    </dgm:pt>
    <dgm:pt modelId="{5E4056B3-EE62-410B-9BFB-9B22A5E95AA5}" type="pres">
      <dgm:prSet presAssocID="{F24FE71B-80C8-40D7-95C3-FB09BD76F5C9}" presName="hierChild5" presStyleCnt="0"/>
      <dgm:spPr/>
    </dgm:pt>
    <dgm:pt modelId="{A13E80E5-F75D-431A-A4FA-31398DFFC546}" type="pres">
      <dgm:prSet presAssocID="{88AAFA3B-21EB-4B7D-B236-8A512B78FBC2}" presName="hierChild3" presStyleCnt="0"/>
      <dgm:spPr/>
    </dgm:pt>
  </dgm:ptLst>
  <dgm:cxnLst>
    <dgm:cxn modelId="{4B2A131B-00AD-47E8-9FDF-D1EFDAB57C07}" type="presOf" srcId="{0D68B0B9-A378-4829-8A76-B91BC43EFC65}" destId="{157DFE80-4EEA-4CE6-A50B-2C7E842BBF1F}" srcOrd="0" destOrd="0" presId="urn:microsoft.com/office/officeart/2005/8/layout/orgChart1"/>
    <dgm:cxn modelId="{8EC47838-DE22-4814-8A57-2E66260A4DB2}" type="presOf" srcId="{88AAFA3B-21EB-4B7D-B236-8A512B78FBC2}" destId="{392573CA-9A28-4635-B18F-B3A2317A9EFA}" srcOrd="0" destOrd="0" presId="urn:microsoft.com/office/officeart/2005/8/layout/orgChart1"/>
    <dgm:cxn modelId="{06A63F43-A9DA-4B0A-9A45-C0E4E0BCE0E1}" type="presOf" srcId="{6A7FB097-32DE-4AFF-AF93-7C551F3A5323}" destId="{80B9FC30-A203-4941-83B9-5BD971011B5E}" srcOrd="0" destOrd="0" presId="urn:microsoft.com/office/officeart/2005/8/layout/orgChart1"/>
    <dgm:cxn modelId="{17D1A463-F138-4251-ACC2-68C8DE589B0D}" srcId="{88AAFA3B-21EB-4B7D-B236-8A512B78FBC2}" destId="{EC9E4E10-93F4-4BF6-B07D-41F673747259}" srcOrd="3" destOrd="0" parTransId="{20AC42DC-43AD-40D8-BCF7-45F04A468FED}" sibTransId="{5859029B-44FE-4430-8DE3-2A69F9D347E4}"/>
    <dgm:cxn modelId="{2390D866-31B1-4503-A229-A876B6F20B91}" type="presOf" srcId="{F8946B98-E1A8-49C4-BB60-74940B31D007}" destId="{17C88B78-167C-4FCF-A1CE-FA574C03F659}" srcOrd="0" destOrd="0" presId="urn:microsoft.com/office/officeart/2005/8/layout/orgChart1"/>
    <dgm:cxn modelId="{F4835047-1FE5-40A2-BDAF-710A844690F5}" type="presOf" srcId="{F24FE71B-80C8-40D7-95C3-FB09BD76F5C9}" destId="{73566D03-04FC-449D-BC0E-111D59C7884B}" srcOrd="1" destOrd="0" presId="urn:microsoft.com/office/officeart/2005/8/layout/orgChart1"/>
    <dgm:cxn modelId="{BA7CC567-9B7F-46EC-8707-27DD831DD31E}" type="presOf" srcId="{9D8A887C-65DA-4723-8028-6C94E58EBD3D}" destId="{937C095E-6A4F-4B90-A73F-1AC06ED8C2A4}" srcOrd="1" destOrd="0" presId="urn:microsoft.com/office/officeart/2005/8/layout/orgChart1"/>
    <dgm:cxn modelId="{A5AA7649-E14D-49BF-A2AC-6086B71782BF}" type="presOf" srcId="{88AAFA3B-21EB-4B7D-B236-8A512B78FBC2}" destId="{E8FB51CF-6A91-4752-ABBF-7509FC805399}" srcOrd="1" destOrd="0" presId="urn:microsoft.com/office/officeart/2005/8/layout/orgChart1"/>
    <dgm:cxn modelId="{A15FCC69-C1A9-4CAA-95EE-0ED4F1775FC7}" type="presOf" srcId="{F8946B98-E1A8-49C4-BB60-74940B31D007}" destId="{FFFED1C5-B250-4520-A1E9-BD3984708012}" srcOrd="1" destOrd="0" presId="urn:microsoft.com/office/officeart/2005/8/layout/orgChart1"/>
    <dgm:cxn modelId="{7F5B1E4B-5E23-491B-B156-0FAA68290FBA}" type="presOf" srcId="{EC9E4E10-93F4-4BF6-B07D-41F673747259}" destId="{13D180E0-76DC-4772-9B66-B5CBC50394C0}" srcOrd="0" destOrd="0" presId="urn:microsoft.com/office/officeart/2005/8/layout/orgChart1"/>
    <dgm:cxn modelId="{B758524C-AD20-4238-8E11-B934EDEA6CB6}" srcId="{88AAFA3B-21EB-4B7D-B236-8A512B78FBC2}" destId="{72516195-3468-4DF8-9344-7168AA40C59C}" srcOrd="0" destOrd="0" parTransId="{779C44B0-7CB4-4018-9DBA-ACE587A61DA0}" sibTransId="{D50A0528-4D06-415D-A524-4C6CA7B4F731}"/>
    <dgm:cxn modelId="{94DD0A7D-A886-4E05-BB8D-F363ED7DB9E4}" srcId="{88AAFA3B-21EB-4B7D-B236-8A512B78FBC2}" destId="{F24FE71B-80C8-40D7-95C3-FB09BD76F5C9}" srcOrd="5" destOrd="0" parTransId="{1633C9D5-66AB-4544-BBC6-9FD46EEC07FF}" sibTransId="{3D4C9893-BA39-4921-BD63-11F2CD41072D}"/>
    <dgm:cxn modelId="{EBB5077E-5482-4DAC-904D-ACA8022EDE1D}" type="presOf" srcId="{9D8A887C-65DA-4723-8028-6C94E58EBD3D}" destId="{2C8B34E6-FF75-4338-BE54-153CE95D16CA}" srcOrd="0" destOrd="0" presId="urn:microsoft.com/office/officeart/2005/8/layout/orgChart1"/>
    <dgm:cxn modelId="{095BCC86-2D3C-49C2-973F-19B731EC04E7}" type="presOf" srcId="{779C44B0-7CB4-4018-9DBA-ACE587A61DA0}" destId="{3B7AE972-13C8-4BF2-B33E-28579D8519D8}" srcOrd="0" destOrd="0" presId="urn:microsoft.com/office/officeart/2005/8/layout/orgChart1"/>
    <dgm:cxn modelId="{A4DABE89-9F1D-4D93-A76A-5BD77CE32450}" type="presOf" srcId="{21355649-405B-4A82-B4B4-D9D33D7B09CA}" destId="{F40319F2-E60F-4965-901F-35FE8E65EBCF}" srcOrd="0" destOrd="0" presId="urn:microsoft.com/office/officeart/2005/8/layout/orgChart1"/>
    <dgm:cxn modelId="{8C433C9B-E967-49A2-99CC-86678EAC3B3B}" type="presOf" srcId="{8B592A85-B06D-4BB7-AA35-45D2A924411B}" destId="{CC34927B-3D5C-4671-9328-F68C76B6132C}" srcOrd="1" destOrd="0" presId="urn:microsoft.com/office/officeart/2005/8/layout/orgChart1"/>
    <dgm:cxn modelId="{C6B3E99D-4F36-44B7-A479-6EC8B098BA4A}" type="presOf" srcId="{EC9E4E10-93F4-4BF6-B07D-41F673747259}" destId="{9FDBE6B4-E41E-47BF-A6BF-C9361E229552}" srcOrd="1" destOrd="0" presId="urn:microsoft.com/office/officeart/2005/8/layout/orgChart1"/>
    <dgm:cxn modelId="{FDD7319F-0069-4ECF-8616-7F5C876655FE}" srcId="{21355649-405B-4A82-B4B4-D9D33D7B09CA}" destId="{88AAFA3B-21EB-4B7D-B236-8A512B78FBC2}" srcOrd="0" destOrd="0" parTransId="{B03C6B36-225C-45CA-94D1-24A454121292}" sibTransId="{A6B96986-16A7-415E-8A4D-AD11C6763F5D}"/>
    <dgm:cxn modelId="{62CD00A2-C2C2-402D-8ED5-616D8A0E2BAB}" type="presOf" srcId="{72516195-3468-4DF8-9344-7168AA40C59C}" destId="{FF7DD509-2866-4557-A084-55F3C66760CE}" srcOrd="1" destOrd="0" presId="urn:microsoft.com/office/officeart/2005/8/layout/orgChart1"/>
    <dgm:cxn modelId="{67F001A4-D786-41C8-8C60-49C11AE95D59}" srcId="{88AAFA3B-21EB-4B7D-B236-8A512B78FBC2}" destId="{8B592A85-B06D-4BB7-AA35-45D2A924411B}" srcOrd="1" destOrd="0" parTransId="{9E4E3CE0-45F2-402E-90B5-DD7AF37AB6F8}" sibTransId="{44FDCE89-9646-4EA5-9E6F-F4D78D1C15C7}"/>
    <dgm:cxn modelId="{8FA278C2-B2E6-4814-AD7B-F8CEE74E8E6A}" type="presOf" srcId="{20AC42DC-43AD-40D8-BCF7-45F04A468FED}" destId="{91206651-E5B6-4C9B-BE1B-F2C60C16DE63}" srcOrd="0" destOrd="0" presId="urn:microsoft.com/office/officeart/2005/8/layout/orgChart1"/>
    <dgm:cxn modelId="{64B8D5C8-B554-46D0-ABB9-E2A1BA18133B}" type="presOf" srcId="{1633C9D5-66AB-4544-BBC6-9FD46EEC07FF}" destId="{C269C459-582F-4447-A6E1-3B8FF00DCBF7}" srcOrd="0" destOrd="0" presId="urn:microsoft.com/office/officeart/2005/8/layout/orgChart1"/>
    <dgm:cxn modelId="{3FDC72CB-8759-4741-9661-40A2DE0A3AAE}" type="presOf" srcId="{9E4E3CE0-45F2-402E-90B5-DD7AF37AB6F8}" destId="{3B0A4800-ED5C-447C-8071-E8E24F4C095E}" srcOrd="0" destOrd="0" presId="urn:microsoft.com/office/officeart/2005/8/layout/orgChart1"/>
    <dgm:cxn modelId="{CBD43CDD-9FE3-427F-8D4B-B2FA46C78E6A}" srcId="{88AAFA3B-21EB-4B7D-B236-8A512B78FBC2}" destId="{F8946B98-E1A8-49C4-BB60-74940B31D007}" srcOrd="4" destOrd="0" parTransId="{6A7FB097-32DE-4AFF-AF93-7C551F3A5323}" sibTransId="{AFB4EEAC-EC9E-4AF1-A763-4A90DCAD852C}"/>
    <dgm:cxn modelId="{EEEACADF-48E4-49BD-AB17-C40B89D9E044}" type="presOf" srcId="{8B592A85-B06D-4BB7-AA35-45D2A924411B}" destId="{21818532-8F14-4456-9BFA-ABBA98A477E6}" srcOrd="0" destOrd="0" presId="urn:microsoft.com/office/officeart/2005/8/layout/orgChart1"/>
    <dgm:cxn modelId="{18BEF9F8-8DB9-40A7-953E-1E30F9D11A39}" srcId="{88AAFA3B-21EB-4B7D-B236-8A512B78FBC2}" destId="{9D8A887C-65DA-4723-8028-6C94E58EBD3D}" srcOrd="2" destOrd="0" parTransId="{0D68B0B9-A378-4829-8A76-B91BC43EFC65}" sibTransId="{979016A4-591B-49B7-963B-A973ACA02C75}"/>
    <dgm:cxn modelId="{AC5FD5FC-E42E-498E-9AD9-F61F6B24AC12}" type="presOf" srcId="{72516195-3468-4DF8-9344-7168AA40C59C}" destId="{4F4FF1BC-5127-4AA6-9286-2365F0489DC0}" srcOrd="0" destOrd="0" presId="urn:microsoft.com/office/officeart/2005/8/layout/orgChart1"/>
    <dgm:cxn modelId="{E0D7B8FE-4AE9-4ABD-AB61-EB0DC93D7082}" type="presOf" srcId="{F24FE71B-80C8-40D7-95C3-FB09BD76F5C9}" destId="{D4B945BB-8795-46FE-9BAD-685FBF3F2E0B}" srcOrd="0" destOrd="0" presId="urn:microsoft.com/office/officeart/2005/8/layout/orgChart1"/>
    <dgm:cxn modelId="{2A63FE05-BCEE-46D4-9298-F929FF1416D9}" type="presParOf" srcId="{F40319F2-E60F-4965-901F-35FE8E65EBCF}" destId="{E43C58BA-BCB4-4F6E-B7F5-A5F2BF68A7EF}" srcOrd="0" destOrd="0" presId="urn:microsoft.com/office/officeart/2005/8/layout/orgChart1"/>
    <dgm:cxn modelId="{42E895AD-1276-486A-9392-A2F0EB967F90}" type="presParOf" srcId="{E43C58BA-BCB4-4F6E-B7F5-A5F2BF68A7EF}" destId="{E6B03B01-8244-4A69-9EE8-CF1F300971D3}" srcOrd="0" destOrd="0" presId="urn:microsoft.com/office/officeart/2005/8/layout/orgChart1"/>
    <dgm:cxn modelId="{EB80CB0D-F73D-4085-92F6-BA2313EA8088}" type="presParOf" srcId="{E6B03B01-8244-4A69-9EE8-CF1F300971D3}" destId="{392573CA-9A28-4635-B18F-B3A2317A9EFA}" srcOrd="0" destOrd="0" presId="urn:microsoft.com/office/officeart/2005/8/layout/orgChart1"/>
    <dgm:cxn modelId="{4398282E-7C03-4249-9441-31592F68B823}" type="presParOf" srcId="{E6B03B01-8244-4A69-9EE8-CF1F300971D3}" destId="{E8FB51CF-6A91-4752-ABBF-7509FC805399}" srcOrd="1" destOrd="0" presId="urn:microsoft.com/office/officeart/2005/8/layout/orgChart1"/>
    <dgm:cxn modelId="{43705F26-43F2-4094-9A1E-3B3BAC872BCD}" type="presParOf" srcId="{E43C58BA-BCB4-4F6E-B7F5-A5F2BF68A7EF}" destId="{7B1E3867-5481-47E5-8D6F-AC1A98D6069B}" srcOrd="1" destOrd="0" presId="urn:microsoft.com/office/officeart/2005/8/layout/orgChart1"/>
    <dgm:cxn modelId="{8F0EF9C3-4C22-4E82-A215-4F0AECD8A0B9}" type="presParOf" srcId="{7B1E3867-5481-47E5-8D6F-AC1A98D6069B}" destId="{3B7AE972-13C8-4BF2-B33E-28579D8519D8}" srcOrd="0" destOrd="0" presId="urn:microsoft.com/office/officeart/2005/8/layout/orgChart1"/>
    <dgm:cxn modelId="{DA23AC20-64BB-4FD4-BF65-29E19CBDB836}" type="presParOf" srcId="{7B1E3867-5481-47E5-8D6F-AC1A98D6069B}" destId="{081B1ED1-EB8E-488C-861A-5205FA131334}" srcOrd="1" destOrd="0" presId="urn:microsoft.com/office/officeart/2005/8/layout/orgChart1"/>
    <dgm:cxn modelId="{B6B2C18A-A6CE-41DC-9139-F337BB367031}" type="presParOf" srcId="{081B1ED1-EB8E-488C-861A-5205FA131334}" destId="{41B45134-5CFF-45BC-85B5-F66C24028DBE}" srcOrd="0" destOrd="0" presId="urn:microsoft.com/office/officeart/2005/8/layout/orgChart1"/>
    <dgm:cxn modelId="{ADBA99F5-D4F5-43DD-90BE-F95C55024580}" type="presParOf" srcId="{41B45134-5CFF-45BC-85B5-F66C24028DBE}" destId="{4F4FF1BC-5127-4AA6-9286-2365F0489DC0}" srcOrd="0" destOrd="0" presId="urn:microsoft.com/office/officeart/2005/8/layout/orgChart1"/>
    <dgm:cxn modelId="{BC424615-55A2-4E95-9416-5868FA3128A4}" type="presParOf" srcId="{41B45134-5CFF-45BC-85B5-F66C24028DBE}" destId="{FF7DD509-2866-4557-A084-55F3C66760CE}" srcOrd="1" destOrd="0" presId="urn:microsoft.com/office/officeart/2005/8/layout/orgChart1"/>
    <dgm:cxn modelId="{C677D1C8-5DF5-4747-B848-390017DFEC1B}" type="presParOf" srcId="{081B1ED1-EB8E-488C-861A-5205FA131334}" destId="{80E1287D-3F76-4C98-9F00-8E740953E6AD}" srcOrd="1" destOrd="0" presId="urn:microsoft.com/office/officeart/2005/8/layout/orgChart1"/>
    <dgm:cxn modelId="{4B11868C-65DD-4EF3-AC90-23BF2EF1F843}" type="presParOf" srcId="{081B1ED1-EB8E-488C-861A-5205FA131334}" destId="{769F3CB5-98EE-454F-93F7-44A60D317976}" srcOrd="2" destOrd="0" presId="urn:microsoft.com/office/officeart/2005/8/layout/orgChart1"/>
    <dgm:cxn modelId="{8F154E42-9758-4727-AF4D-A4A2796C2DA8}" type="presParOf" srcId="{7B1E3867-5481-47E5-8D6F-AC1A98D6069B}" destId="{3B0A4800-ED5C-447C-8071-E8E24F4C095E}" srcOrd="2" destOrd="0" presId="urn:microsoft.com/office/officeart/2005/8/layout/orgChart1"/>
    <dgm:cxn modelId="{093DADD3-00A9-448D-AF1D-912E37E42007}" type="presParOf" srcId="{7B1E3867-5481-47E5-8D6F-AC1A98D6069B}" destId="{8122F004-CEC8-4EA8-A43B-F9D347A2AC5E}" srcOrd="3" destOrd="0" presId="urn:microsoft.com/office/officeart/2005/8/layout/orgChart1"/>
    <dgm:cxn modelId="{28200736-94A6-4000-8D63-1E6E22C59296}" type="presParOf" srcId="{8122F004-CEC8-4EA8-A43B-F9D347A2AC5E}" destId="{E2E4FD01-B539-4981-A717-27F983160EB3}" srcOrd="0" destOrd="0" presId="urn:microsoft.com/office/officeart/2005/8/layout/orgChart1"/>
    <dgm:cxn modelId="{4B5076CA-8DB0-438A-912F-6C7B684EFA21}" type="presParOf" srcId="{E2E4FD01-B539-4981-A717-27F983160EB3}" destId="{21818532-8F14-4456-9BFA-ABBA98A477E6}" srcOrd="0" destOrd="0" presId="urn:microsoft.com/office/officeart/2005/8/layout/orgChart1"/>
    <dgm:cxn modelId="{155DF6B2-2D05-450F-9657-AC702E5882D0}" type="presParOf" srcId="{E2E4FD01-B539-4981-A717-27F983160EB3}" destId="{CC34927B-3D5C-4671-9328-F68C76B6132C}" srcOrd="1" destOrd="0" presId="urn:microsoft.com/office/officeart/2005/8/layout/orgChart1"/>
    <dgm:cxn modelId="{A9B7A759-2F99-4256-870E-36EEA542C3AC}" type="presParOf" srcId="{8122F004-CEC8-4EA8-A43B-F9D347A2AC5E}" destId="{210BE8AA-9BE0-4AF9-AE7A-6769EADAE573}" srcOrd="1" destOrd="0" presId="urn:microsoft.com/office/officeart/2005/8/layout/orgChart1"/>
    <dgm:cxn modelId="{7766B734-62EE-4CFE-B3EF-DDD67BC250D2}" type="presParOf" srcId="{8122F004-CEC8-4EA8-A43B-F9D347A2AC5E}" destId="{4418D888-D875-4FF8-AFD5-4F2C99D0DCA0}" srcOrd="2" destOrd="0" presId="urn:microsoft.com/office/officeart/2005/8/layout/orgChart1"/>
    <dgm:cxn modelId="{D879C410-2F9D-441C-B840-D8ADA03A9667}" type="presParOf" srcId="{7B1E3867-5481-47E5-8D6F-AC1A98D6069B}" destId="{157DFE80-4EEA-4CE6-A50B-2C7E842BBF1F}" srcOrd="4" destOrd="0" presId="urn:microsoft.com/office/officeart/2005/8/layout/orgChart1"/>
    <dgm:cxn modelId="{81FEEE1F-3411-4F77-B58B-BC7DA490F22F}" type="presParOf" srcId="{7B1E3867-5481-47E5-8D6F-AC1A98D6069B}" destId="{DB0ED772-890E-4AAC-9F9B-32E04BF9CE85}" srcOrd="5" destOrd="0" presId="urn:microsoft.com/office/officeart/2005/8/layout/orgChart1"/>
    <dgm:cxn modelId="{4D942618-0F02-44D7-BE28-1C26CB46240B}" type="presParOf" srcId="{DB0ED772-890E-4AAC-9F9B-32E04BF9CE85}" destId="{BAEDE336-08C8-4297-87DA-9EAB939C55D5}" srcOrd="0" destOrd="0" presId="urn:microsoft.com/office/officeart/2005/8/layout/orgChart1"/>
    <dgm:cxn modelId="{A7677B15-6C13-4ADA-9157-5CB65CD898F6}" type="presParOf" srcId="{BAEDE336-08C8-4297-87DA-9EAB939C55D5}" destId="{2C8B34E6-FF75-4338-BE54-153CE95D16CA}" srcOrd="0" destOrd="0" presId="urn:microsoft.com/office/officeart/2005/8/layout/orgChart1"/>
    <dgm:cxn modelId="{32704B76-CA7F-4085-8919-C218FE296915}" type="presParOf" srcId="{BAEDE336-08C8-4297-87DA-9EAB939C55D5}" destId="{937C095E-6A4F-4B90-A73F-1AC06ED8C2A4}" srcOrd="1" destOrd="0" presId="urn:microsoft.com/office/officeart/2005/8/layout/orgChart1"/>
    <dgm:cxn modelId="{FD29805A-A598-4BDF-93A0-9DAC41B46D84}" type="presParOf" srcId="{DB0ED772-890E-4AAC-9F9B-32E04BF9CE85}" destId="{DBC69D57-9131-4857-A08C-F1BF5D4D3D31}" srcOrd="1" destOrd="0" presId="urn:microsoft.com/office/officeart/2005/8/layout/orgChart1"/>
    <dgm:cxn modelId="{A7C36591-6918-4C9E-BC80-4000CCE9669A}" type="presParOf" srcId="{DB0ED772-890E-4AAC-9F9B-32E04BF9CE85}" destId="{DE3DCC1E-8D46-4491-8AFA-21C27C557A4C}" srcOrd="2" destOrd="0" presId="urn:microsoft.com/office/officeart/2005/8/layout/orgChart1"/>
    <dgm:cxn modelId="{FFBBF4E2-0A93-4462-A2F1-851716D2E713}" type="presParOf" srcId="{7B1E3867-5481-47E5-8D6F-AC1A98D6069B}" destId="{91206651-E5B6-4C9B-BE1B-F2C60C16DE63}" srcOrd="6" destOrd="0" presId="urn:microsoft.com/office/officeart/2005/8/layout/orgChart1"/>
    <dgm:cxn modelId="{A24C867F-E978-42BD-AE88-50DD42D6DAA1}" type="presParOf" srcId="{7B1E3867-5481-47E5-8D6F-AC1A98D6069B}" destId="{0ADE8319-2700-490A-B6FE-D654859D4A46}" srcOrd="7" destOrd="0" presId="urn:microsoft.com/office/officeart/2005/8/layout/orgChart1"/>
    <dgm:cxn modelId="{82665369-51E4-42EE-8514-EE0F38EB1CCB}" type="presParOf" srcId="{0ADE8319-2700-490A-B6FE-D654859D4A46}" destId="{E3C082AD-98DB-4596-9ADC-07062E23CEEB}" srcOrd="0" destOrd="0" presId="urn:microsoft.com/office/officeart/2005/8/layout/orgChart1"/>
    <dgm:cxn modelId="{EEE15532-23AA-418E-856B-F5BB755EC413}" type="presParOf" srcId="{E3C082AD-98DB-4596-9ADC-07062E23CEEB}" destId="{13D180E0-76DC-4772-9B66-B5CBC50394C0}" srcOrd="0" destOrd="0" presId="urn:microsoft.com/office/officeart/2005/8/layout/orgChart1"/>
    <dgm:cxn modelId="{D814A308-3122-4678-B550-45F64C373A67}" type="presParOf" srcId="{E3C082AD-98DB-4596-9ADC-07062E23CEEB}" destId="{9FDBE6B4-E41E-47BF-A6BF-C9361E229552}" srcOrd="1" destOrd="0" presId="urn:microsoft.com/office/officeart/2005/8/layout/orgChart1"/>
    <dgm:cxn modelId="{E35A51BD-A885-4BE4-9FB8-6237453D71D1}" type="presParOf" srcId="{0ADE8319-2700-490A-B6FE-D654859D4A46}" destId="{091D92E3-397E-4818-AC0B-BC644BED6D10}" srcOrd="1" destOrd="0" presId="urn:microsoft.com/office/officeart/2005/8/layout/orgChart1"/>
    <dgm:cxn modelId="{A4276800-B5D6-4754-95E5-611D6707C3C7}" type="presParOf" srcId="{0ADE8319-2700-490A-B6FE-D654859D4A46}" destId="{493106C6-159D-4F0E-9F92-9AF0832B1D8F}" srcOrd="2" destOrd="0" presId="urn:microsoft.com/office/officeart/2005/8/layout/orgChart1"/>
    <dgm:cxn modelId="{FE0000CE-52FD-40B2-973E-76172397B062}" type="presParOf" srcId="{7B1E3867-5481-47E5-8D6F-AC1A98D6069B}" destId="{80B9FC30-A203-4941-83B9-5BD971011B5E}" srcOrd="8" destOrd="0" presId="urn:microsoft.com/office/officeart/2005/8/layout/orgChart1"/>
    <dgm:cxn modelId="{C3DB6B79-0A43-4E79-8574-D5CEA1D6AA0B}" type="presParOf" srcId="{7B1E3867-5481-47E5-8D6F-AC1A98D6069B}" destId="{EA16F2AD-D1CF-4EC9-B93E-9EE597C19B40}" srcOrd="9" destOrd="0" presId="urn:microsoft.com/office/officeart/2005/8/layout/orgChart1"/>
    <dgm:cxn modelId="{6C7A4C3F-4946-4529-947E-8AD85015C5E0}" type="presParOf" srcId="{EA16F2AD-D1CF-4EC9-B93E-9EE597C19B40}" destId="{7DC6E54C-6FF2-418E-BF54-C92BACCA1135}" srcOrd="0" destOrd="0" presId="urn:microsoft.com/office/officeart/2005/8/layout/orgChart1"/>
    <dgm:cxn modelId="{1F9DDC38-6101-4FE8-A30E-8B8F9238A08B}" type="presParOf" srcId="{7DC6E54C-6FF2-418E-BF54-C92BACCA1135}" destId="{17C88B78-167C-4FCF-A1CE-FA574C03F659}" srcOrd="0" destOrd="0" presId="urn:microsoft.com/office/officeart/2005/8/layout/orgChart1"/>
    <dgm:cxn modelId="{2F025706-9A58-48E8-A7D7-88371DC51E61}" type="presParOf" srcId="{7DC6E54C-6FF2-418E-BF54-C92BACCA1135}" destId="{FFFED1C5-B250-4520-A1E9-BD3984708012}" srcOrd="1" destOrd="0" presId="urn:microsoft.com/office/officeart/2005/8/layout/orgChart1"/>
    <dgm:cxn modelId="{EE918B97-1383-4747-B35F-A644E0AF8D30}" type="presParOf" srcId="{EA16F2AD-D1CF-4EC9-B93E-9EE597C19B40}" destId="{30137F9B-7477-4A1D-B89E-0CAEA31E7444}" srcOrd="1" destOrd="0" presId="urn:microsoft.com/office/officeart/2005/8/layout/orgChart1"/>
    <dgm:cxn modelId="{C9A5976C-37FA-4B11-808C-02615DD193BD}" type="presParOf" srcId="{EA16F2AD-D1CF-4EC9-B93E-9EE597C19B40}" destId="{FE3B71C0-CD8F-404A-ABAF-73EEDD8E0899}" srcOrd="2" destOrd="0" presId="urn:microsoft.com/office/officeart/2005/8/layout/orgChart1"/>
    <dgm:cxn modelId="{D5D3B193-4014-405E-9341-751D425D8DD9}" type="presParOf" srcId="{7B1E3867-5481-47E5-8D6F-AC1A98D6069B}" destId="{C269C459-582F-4447-A6E1-3B8FF00DCBF7}" srcOrd="10" destOrd="0" presId="urn:microsoft.com/office/officeart/2005/8/layout/orgChart1"/>
    <dgm:cxn modelId="{3358A508-1931-4101-9F1B-C3B265D07A16}" type="presParOf" srcId="{7B1E3867-5481-47E5-8D6F-AC1A98D6069B}" destId="{9137F9CD-7D03-46AB-A403-1D41A30FC1D4}" srcOrd="11" destOrd="0" presId="urn:microsoft.com/office/officeart/2005/8/layout/orgChart1"/>
    <dgm:cxn modelId="{307B3FC4-C1B1-4B23-BA01-5C658DDE6D94}" type="presParOf" srcId="{9137F9CD-7D03-46AB-A403-1D41A30FC1D4}" destId="{CDD7444F-268E-4C44-A98A-7CA5BE33DC03}" srcOrd="0" destOrd="0" presId="urn:microsoft.com/office/officeart/2005/8/layout/orgChart1"/>
    <dgm:cxn modelId="{7C05CE5A-2F3C-45D1-A46B-BB9CAD4473C6}" type="presParOf" srcId="{CDD7444F-268E-4C44-A98A-7CA5BE33DC03}" destId="{D4B945BB-8795-46FE-9BAD-685FBF3F2E0B}" srcOrd="0" destOrd="0" presId="urn:microsoft.com/office/officeart/2005/8/layout/orgChart1"/>
    <dgm:cxn modelId="{47E05657-F478-4C04-BBB5-2C0845F44203}" type="presParOf" srcId="{CDD7444F-268E-4C44-A98A-7CA5BE33DC03}" destId="{73566D03-04FC-449D-BC0E-111D59C7884B}" srcOrd="1" destOrd="0" presId="urn:microsoft.com/office/officeart/2005/8/layout/orgChart1"/>
    <dgm:cxn modelId="{D7B4FF6A-5D59-4FF0-83A0-26BFA4DAB786}" type="presParOf" srcId="{9137F9CD-7D03-46AB-A403-1D41A30FC1D4}" destId="{8142F8A3-2D10-4C54-B685-08DBF138C350}" srcOrd="1" destOrd="0" presId="urn:microsoft.com/office/officeart/2005/8/layout/orgChart1"/>
    <dgm:cxn modelId="{5B75DFE6-2709-4BC8-B504-423AA22EF462}" type="presParOf" srcId="{9137F9CD-7D03-46AB-A403-1D41A30FC1D4}" destId="{5E4056B3-EE62-410B-9BFB-9B22A5E95AA5}" srcOrd="2" destOrd="0" presId="urn:microsoft.com/office/officeart/2005/8/layout/orgChart1"/>
    <dgm:cxn modelId="{32A65BD2-E028-47DB-81DD-B4B6712DBB86}" type="presParOf" srcId="{E43C58BA-BCB4-4F6E-B7F5-A5F2BF68A7EF}" destId="{A13E80E5-F75D-431A-A4FA-31398DFFC546}"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1355649-405B-4A82-B4B4-D9D33D7B09CA}" type="doc">
      <dgm:prSet loTypeId="urn:microsoft.com/office/officeart/2005/8/layout/orgChart1" loCatId="hierarchy" qsTypeId="urn:microsoft.com/office/officeart/2005/8/quickstyle/3d5" qsCatId="3D" csTypeId="urn:microsoft.com/office/officeart/2005/8/colors/accent1_2" csCatId="accent1" phldr="1"/>
      <dgm:spPr/>
      <dgm:t>
        <a:bodyPr/>
        <a:lstStyle/>
        <a:p>
          <a:endParaRPr lang="en-US"/>
        </a:p>
      </dgm:t>
    </dgm:pt>
    <dgm:pt modelId="{88AAFA3B-21EB-4B7D-B236-8A512B78FBC2}">
      <dgm:prSet phldrT="[Text]"/>
      <dgm:spPr/>
      <dgm:t>
        <a:bodyPr/>
        <a:lstStyle/>
        <a:p>
          <a:r>
            <a:rPr lang="en-US" b="0" cap="none" spc="0" dirty="0">
              <a:ln w="0"/>
              <a:effectLst>
                <a:outerShdw blurRad="38100" dist="19050" dir="2700000" algn="tl" rotWithShape="0">
                  <a:schemeClr val="dk1">
                    <a:alpha val="40000"/>
                  </a:schemeClr>
                </a:outerShdw>
              </a:effectLst>
            </a:rPr>
            <a:t>Market</a:t>
          </a:r>
        </a:p>
      </dgm:t>
    </dgm:pt>
    <dgm:pt modelId="{B03C6B36-225C-45CA-94D1-24A454121292}" type="parTrans" cxnId="{FDD7319F-0069-4ECF-8616-7F5C876655FE}">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A6B96986-16A7-415E-8A4D-AD11C6763F5D}" type="sibTrans" cxnId="{FDD7319F-0069-4ECF-8616-7F5C876655FE}">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72516195-3468-4DF8-9344-7168AA40C59C}">
      <dgm:prSet phldrT="[Text]"/>
      <dgm:spPr/>
      <dgm:t>
        <a:bodyPr/>
        <a:lstStyle/>
        <a:p>
          <a:r>
            <a:rPr lang="en-US" b="0" cap="none" spc="0" dirty="0">
              <a:ln w="0"/>
              <a:effectLst>
                <a:outerShdw blurRad="38100" dist="19050" dir="2700000" algn="tl" rotWithShape="0">
                  <a:schemeClr val="dk1">
                    <a:alpha val="40000"/>
                  </a:schemeClr>
                </a:outerShdw>
              </a:effectLst>
            </a:rPr>
            <a:t>Create acc</a:t>
          </a:r>
        </a:p>
      </dgm:t>
    </dgm:pt>
    <dgm:pt modelId="{779C44B0-7CB4-4018-9DBA-ACE587A61DA0}" type="parTrans" cxnId="{B758524C-AD20-4238-8E11-B934EDEA6CB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D50A0528-4D06-415D-A524-4C6CA7B4F731}" type="sibTrans" cxnId="{B758524C-AD20-4238-8E11-B934EDEA6CB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8B592A85-B06D-4BB7-AA35-45D2A924411B}">
      <dgm:prSet phldrT="[Text]"/>
      <dgm:spPr/>
      <dgm:t>
        <a:bodyPr/>
        <a:lstStyle/>
        <a:p>
          <a:r>
            <a:rPr lang="en-US" b="0" cap="none" spc="0">
              <a:ln w="0"/>
              <a:effectLst>
                <a:outerShdw blurRad="38100" dist="19050" dir="2700000" algn="tl" rotWithShape="0">
                  <a:schemeClr val="dk1">
                    <a:alpha val="40000"/>
                  </a:schemeClr>
                </a:outerShdw>
              </a:effectLst>
            </a:rPr>
            <a:t>Login verification</a:t>
          </a:r>
          <a:endParaRPr lang="en-US" b="0" cap="none" spc="0" dirty="0">
            <a:ln w="0"/>
            <a:effectLst>
              <a:outerShdw blurRad="38100" dist="19050" dir="2700000" algn="tl" rotWithShape="0">
                <a:schemeClr val="dk1">
                  <a:alpha val="40000"/>
                </a:schemeClr>
              </a:outerShdw>
            </a:effectLst>
          </a:endParaRPr>
        </a:p>
      </dgm:t>
    </dgm:pt>
    <dgm:pt modelId="{9E4E3CE0-45F2-402E-90B5-DD7AF37AB6F8}" type="parTrans" cxnId="{67F001A4-D786-41C8-8C60-49C11AE95D5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44FDCE89-9646-4EA5-9E6F-F4D78D1C15C7}" type="sibTrans" cxnId="{67F001A4-D786-41C8-8C60-49C11AE95D5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9D8A887C-65DA-4723-8028-6C94E58EBD3D}">
      <dgm:prSet phldrT="[Text]"/>
      <dgm:spPr/>
      <dgm:t>
        <a:bodyPr/>
        <a:lstStyle/>
        <a:p>
          <a:r>
            <a:rPr lang="en-US" b="0" cap="none" spc="0" dirty="0">
              <a:ln w="0"/>
              <a:effectLst>
                <a:outerShdw blurRad="38100" dist="19050" dir="2700000" algn="tl" rotWithShape="0">
                  <a:schemeClr val="dk1">
                    <a:alpha val="40000"/>
                  </a:schemeClr>
                </a:outerShdw>
              </a:effectLst>
            </a:rPr>
            <a:t>Load pricelist</a:t>
          </a:r>
        </a:p>
      </dgm:t>
    </dgm:pt>
    <dgm:pt modelId="{0D68B0B9-A378-4829-8A76-B91BC43EFC65}" type="parTrans" cxnId="{18BEF9F8-8DB9-40A7-953E-1E30F9D11A3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979016A4-591B-49B7-963B-A973ACA02C75}" type="sibTrans" cxnId="{18BEF9F8-8DB9-40A7-953E-1E30F9D11A39}">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EC9E4E10-93F4-4BF6-B07D-41F673747259}">
      <dgm:prSet phldrT="[Text]"/>
      <dgm:spPr/>
      <dgm:t>
        <a:bodyPr/>
        <a:lstStyle/>
        <a:p>
          <a:r>
            <a:rPr lang="en-US" b="0" cap="none" spc="0" dirty="0">
              <a:ln w="0"/>
              <a:effectLst>
                <a:outerShdw blurRad="38100" dist="19050" dir="2700000" algn="tl" rotWithShape="0">
                  <a:schemeClr val="dk1">
                    <a:alpha val="40000"/>
                  </a:schemeClr>
                </a:outerShdw>
              </a:effectLst>
            </a:rPr>
            <a:t>Report a Problem</a:t>
          </a:r>
        </a:p>
      </dgm:t>
    </dgm:pt>
    <dgm:pt modelId="{20AC42DC-43AD-40D8-BCF7-45F04A468FED}" type="parTrans" cxnId="{17D1A463-F138-4251-ACC2-68C8DE589B0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5859029B-44FE-4430-8DE3-2A69F9D347E4}" type="sibTrans" cxnId="{17D1A463-F138-4251-ACC2-68C8DE589B0D}">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F24FE71B-80C8-40D7-95C3-FB09BD76F5C9}">
      <dgm:prSet phldrT="[Text]"/>
      <dgm:spPr/>
      <dgm:t>
        <a:bodyPr/>
        <a:lstStyle/>
        <a:p>
          <a:r>
            <a:rPr lang="en-US" b="0" cap="none" spc="0" dirty="0">
              <a:ln w="0"/>
              <a:effectLst>
                <a:outerShdw blurRad="38100" dist="19050" dir="2700000" algn="tl" rotWithShape="0">
                  <a:schemeClr val="dk1">
                    <a:alpha val="40000"/>
                  </a:schemeClr>
                </a:outerShdw>
              </a:effectLst>
            </a:rPr>
            <a:t>Add products</a:t>
          </a:r>
        </a:p>
      </dgm:t>
    </dgm:pt>
    <dgm:pt modelId="{1633C9D5-66AB-4544-BBC6-9FD46EEC07FF}" type="parTrans" cxnId="{94DD0A7D-A886-4E05-BB8D-F363ED7DB9E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3D4C9893-BA39-4921-BD63-11F2CD41072D}" type="sibTrans" cxnId="{94DD0A7D-A886-4E05-BB8D-F363ED7DB9E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607A5A50-F37D-4A13-AC2F-6DAC00669C14}">
      <dgm:prSet phldrT="[Text]"/>
      <dgm:spPr/>
      <dgm:t>
        <a:bodyPr/>
        <a:lstStyle/>
        <a:p>
          <a:r>
            <a:rPr lang="en-US" b="0" cap="none" spc="0" dirty="0">
              <a:ln w="0"/>
              <a:effectLst>
                <a:outerShdw blurRad="38100" dist="19050" dir="2700000" algn="tl" rotWithShape="0">
                  <a:schemeClr val="dk1">
                    <a:alpha val="40000"/>
                  </a:schemeClr>
                </a:outerShdw>
              </a:effectLst>
            </a:rPr>
            <a:t>Delete products</a:t>
          </a:r>
        </a:p>
      </dgm:t>
    </dgm:pt>
    <dgm:pt modelId="{B7C04896-433F-446F-91DE-657035BE251B}" type="parTrans" cxnId="{74940F41-9201-4FB2-B136-3E41148F6B3E}">
      <dgm:prSet/>
      <dgm:spPr/>
      <dgm:t>
        <a:bodyPr/>
        <a:lstStyle/>
        <a:p>
          <a:endParaRPr lang="en-US"/>
        </a:p>
      </dgm:t>
    </dgm:pt>
    <dgm:pt modelId="{1B46FABD-525B-4705-A5EC-B30B1B342017}" type="sibTrans" cxnId="{74940F41-9201-4FB2-B136-3E41148F6B3E}">
      <dgm:prSet/>
      <dgm:spPr/>
      <dgm:t>
        <a:bodyPr/>
        <a:lstStyle/>
        <a:p>
          <a:endParaRPr lang="en-US"/>
        </a:p>
      </dgm:t>
    </dgm:pt>
    <dgm:pt modelId="{0F64777C-A1CE-4DA0-9DBC-8428097396EB}">
      <dgm:prSet phldrT="[Text]"/>
      <dgm:spPr/>
      <dgm:t>
        <a:bodyPr/>
        <a:lstStyle/>
        <a:p>
          <a:r>
            <a:rPr lang="en-US" b="0" cap="none" spc="0" dirty="0">
              <a:ln w="0"/>
              <a:effectLst>
                <a:outerShdw blurRad="38100" dist="19050" dir="2700000" algn="tl" rotWithShape="0">
                  <a:schemeClr val="dk1">
                    <a:alpha val="40000"/>
                  </a:schemeClr>
                </a:outerShdw>
              </a:effectLst>
            </a:rPr>
            <a:t>Add Price for products</a:t>
          </a:r>
        </a:p>
      </dgm:t>
    </dgm:pt>
    <dgm:pt modelId="{C6CD10FF-09D6-4722-A8EF-CB6F789B6065}" type="parTrans" cxnId="{BF0712BB-5430-49F1-94AD-5D8CF4C811C2}">
      <dgm:prSet/>
      <dgm:spPr/>
      <dgm:t>
        <a:bodyPr/>
        <a:lstStyle/>
        <a:p>
          <a:endParaRPr lang="en-US"/>
        </a:p>
      </dgm:t>
    </dgm:pt>
    <dgm:pt modelId="{0F4F689F-FC03-413C-BAB3-B57AEDF999A5}" type="sibTrans" cxnId="{BF0712BB-5430-49F1-94AD-5D8CF4C811C2}">
      <dgm:prSet/>
      <dgm:spPr/>
      <dgm:t>
        <a:bodyPr/>
        <a:lstStyle/>
        <a:p>
          <a:endParaRPr lang="en-US"/>
        </a:p>
      </dgm:t>
    </dgm:pt>
    <dgm:pt modelId="{F40319F2-E60F-4965-901F-35FE8E65EBCF}" type="pres">
      <dgm:prSet presAssocID="{21355649-405B-4A82-B4B4-D9D33D7B09CA}" presName="hierChild1" presStyleCnt="0">
        <dgm:presLayoutVars>
          <dgm:orgChart val="1"/>
          <dgm:chPref val="1"/>
          <dgm:dir/>
          <dgm:animOne val="branch"/>
          <dgm:animLvl val="lvl"/>
          <dgm:resizeHandles/>
        </dgm:presLayoutVars>
      </dgm:prSet>
      <dgm:spPr/>
    </dgm:pt>
    <dgm:pt modelId="{E43C58BA-BCB4-4F6E-B7F5-A5F2BF68A7EF}" type="pres">
      <dgm:prSet presAssocID="{88AAFA3B-21EB-4B7D-B236-8A512B78FBC2}" presName="hierRoot1" presStyleCnt="0">
        <dgm:presLayoutVars>
          <dgm:hierBranch val="init"/>
        </dgm:presLayoutVars>
      </dgm:prSet>
      <dgm:spPr/>
    </dgm:pt>
    <dgm:pt modelId="{E6B03B01-8244-4A69-9EE8-CF1F300971D3}" type="pres">
      <dgm:prSet presAssocID="{88AAFA3B-21EB-4B7D-B236-8A512B78FBC2}" presName="rootComposite1" presStyleCnt="0"/>
      <dgm:spPr/>
    </dgm:pt>
    <dgm:pt modelId="{392573CA-9A28-4635-B18F-B3A2317A9EFA}" type="pres">
      <dgm:prSet presAssocID="{88AAFA3B-21EB-4B7D-B236-8A512B78FBC2}" presName="rootText1" presStyleLbl="node0" presStyleIdx="0" presStyleCnt="1">
        <dgm:presLayoutVars>
          <dgm:chPref val="3"/>
        </dgm:presLayoutVars>
      </dgm:prSet>
      <dgm:spPr/>
    </dgm:pt>
    <dgm:pt modelId="{E8FB51CF-6A91-4752-ABBF-7509FC805399}" type="pres">
      <dgm:prSet presAssocID="{88AAFA3B-21EB-4B7D-B236-8A512B78FBC2}" presName="rootConnector1" presStyleLbl="node1" presStyleIdx="0" presStyleCnt="0"/>
      <dgm:spPr/>
    </dgm:pt>
    <dgm:pt modelId="{7B1E3867-5481-47E5-8D6F-AC1A98D6069B}" type="pres">
      <dgm:prSet presAssocID="{88AAFA3B-21EB-4B7D-B236-8A512B78FBC2}" presName="hierChild2" presStyleCnt="0"/>
      <dgm:spPr/>
    </dgm:pt>
    <dgm:pt modelId="{3B7AE972-13C8-4BF2-B33E-28579D8519D8}" type="pres">
      <dgm:prSet presAssocID="{779C44B0-7CB4-4018-9DBA-ACE587A61DA0}" presName="Name37" presStyleLbl="parChTrans1D2" presStyleIdx="0" presStyleCnt="7"/>
      <dgm:spPr/>
    </dgm:pt>
    <dgm:pt modelId="{081B1ED1-EB8E-488C-861A-5205FA131334}" type="pres">
      <dgm:prSet presAssocID="{72516195-3468-4DF8-9344-7168AA40C59C}" presName="hierRoot2" presStyleCnt="0">
        <dgm:presLayoutVars>
          <dgm:hierBranch val="init"/>
        </dgm:presLayoutVars>
      </dgm:prSet>
      <dgm:spPr/>
    </dgm:pt>
    <dgm:pt modelId="{41B45134-5CFF-45BC-85B5-F66C24028DBE}" type="pres">
      <dgm:prSet presAssocID="{72516195-3468-4DF8-9344-7168AA40C59C}" presName="rootComposite" presStyleCnt="0"/>
      <dgm:spPr/>
    </dgm:pt>
    <dgm:pt modelId="{4F4FF1BC-5127-4AA6-9286-2365F0489DC0}" type="pres">
      <dgm:prSet presAssocID="{72516195-3468-4DF8-9344-7168AA40C59C}" presName="rootText" presStyleLbl="node2" presStyleIdx="0" presStyleCnt="7">
        <dgm:presLayoutVars>
          <dgm:chPref val="3"/>
        </dgm:presLayoutVars>
      </dgm:prSet>
      <dgm:spPr/>
    </dgm:pt>
    <dgm:pt modelId="{FF7DD509-2866-4557-A084-55F3C66760CE}" type="pres">
      <dgm:prSet presAssocID="{72516195-3468-4DF8-9344-7168AA40C59C}" presName="rootConnector" presStyleLbl="node2" presStyleIdx="0" presStyleCnt="7"/>
      <dgm:spPr/>
    </dgm:pt>
    <dgm:pt modelId="{80E1287D-3F76-4C98-9F00-8E740953E6AD}" type="pres">
      <dgm:prSet presAssocID="{72516195-3468-4DF8-9344-7168AA40C59C}" presName="hierChild4" presStyleCnt="0"/>
      <dgm:spPr/>
    </dgm:pt>
    <dgm:pt modelId="{769F3CB5-98EE-454F-93F7-44A60D317976}" type="pres">
      <dgm:prSet presAssocID="{72516195-3468-4DF8-9344-7168AA40C59C}" presName="hierChild5" presStyleCnt="0"/>
      <dgm:spPr/>
    </dgm:pt>
    <dgm:pt modelId="{3B0A4800-ED5C-447C-8071-E8E24F4C095E}" type="pres">
      <dgm:prSet presAssocID="{9E4E3CE0-45F2-402E-90B5-DD7AF37AB6F8}" presName="Name37" presStyleLbl="parChTrans1D2" presStyleIdx="1" presStyleCnt="7"/>
      <dgm:spPr/>
    </dgm:pt>
    <dgm:pt modelId="{8122F004-CEC8-4EA8-A43B-F9D347A2AC5E}" type="pres">
      <dgm:prSet presAssocID="{8B592A85-B06D-4BB7-AA35-45D2A924411B}" presName="hierRoot2" presStyleCnt="0">
        <dgm:presLayoutVars>
          <dgm:hierBranch val="init"/>
        </dgm:presLayoutVars>
      </dgm:prSet>
      <dgm:spPr/>
    </dgm:pt>
    <dgm:pt modelId="{E2E4FD01-B539-4981-A717-27F983160EB3}" type="pres">
      <dgm:prSet presAssocID="{8B592A85-B06D-4BB7-AA35-45D2A924411B}" presName="rootComposite" presStyleCnt="0"/>
      <dgm:spPr/>
    </dgm:pt>
    <dgm:pt modelId="{21818532-8F14-4456-9BFA-ABBA98A477E6}" type="pres">
      <dgm:prSet presAssocID="{8B592A85-B06D-4BB7-AA35-45D2A924411B}" presName="rootText" presStyleLbl="node2" presStyleIdx="1" presStyleCnt="7">
        <dgm:presLayoutVars>
          <dgm:chPref val="3"/>
        </dgm:presLayoutVars>
      </dgm:prSet>
      <dgm:spPr/>
    </dgm:pt>
    <dgm:pt modelId="{CC34927B-3D5C-4671-9328-F68C76B6132C}" type="pres">
      <dgm:prSet presAssocID="{8B592A85-B06D-4BB7-AA35-45D2A924411B}" presName="rootConnector" presStyleLbl="node2" presStyleIdx="1" presStyleCnt="7"/>
      <dgm:spPr/>
    </dgm:pt>
    <dgm:pt modelId="{210BE8AA-9BE0-4AF9-AE7A-6769EADAE573}" type="pres">
      <dgm:prSet presAssocID="{8B592A85-B06D-4BB7-AA35-45D2A924411B}" presName="hierChild4" presStyleCnt="0"/>
      <dgm:spPr/>
    </dgm:pt>
    <dgm:pt modelId="{4418D888-D875-4FF8-AFD5-4F2C99D0DCA0}" type="pres">
      <dgm:prSet presAssocID="{8B592A85-B06D-4BB7-AA35-45D2A924411B}" presName="hierChild5" presStyleCnt="0"/>
      <dgm:spPr/>
    </dgm:pt>
    <dgm:pt modelId="{157DFE80-4EEA-4CE6-A50B-2C7E842BBF1F}" type="pres">
      <dgm:prSet presAssocID="{0D68B0B9-A378-4829-8A76-B91BC43EFC65}" presName="Name37" presStyleLbl="parChTrans1D2" presStyleIdx="2" presStyleCnt="7"/>
      <dgm:spPr/>
    </dgm:pt>
    <dgm:pt modelId="{DB0ED772-890E-4AAC-9F9B-32E04BF9CE85}" type="pres">
      <dgm:prSet presAssocID="{9D8A887C-65DA-4723-8028-6C94E58EBD3D}" presName="hierRoot2" presStyleCnt="0">
        <dgm:presLayoutVars>
          <dgm:hierBranch val="init"/>
        </dgm:presLayoutVars>
      </dgm:prSet>
      <dgm:spPr/>
    </dgm:pt>
    <dgm:pt modelId="{BAEDE336-08C8-4297-87DA-9EAB939C55D5}" type="pres">
      <dgm:prSet presAssocID="{9D8A887C-65DA-4723-8028-6C94E58EBD3D}" presName="rootComposite" presStyleCnt="0"/>
      <dgm:spPr/>
    </dgm:pt>
    <dgm:pt modelId="{2C8B34E6-FF75-4338-BE54-153CE95D16CA}" type="pres">
      <dgm:prSet presAssocID="{9D8A887C-65DA-4723-8028-6C94E58EBD3D}" presName="rootText" presStyleLbl="node2" presStyleIdx="2" presStyleCnt="7">
        <dgm:presLayoutVars>
          <dgm:chPref val="3"/>
        </dgm:presLayoutVars>
      </dgm:prSet>
      <dgm:spPr/>
    </dgm:pt>
    <dgm:pt modelId="{937C095E-6A4F-4B90-A73F-1AC06ED8C2A4}" type="pres">
      <dgm:prSet presAssocID="{9D8A887C-65DA-4723-8028-6C94E58EBD3D}" presName="rootConnector" presStyleLbl="node2" presStyleIdx="2" presStyleCnt="7"/>
      <dgm:spPr/>
    </dgm:pt>
    <dgm:pt modelId="{DBC69D57-9131-4857-A08C-F1BF5D4D3D31}" type="pres">
      <dgm:prSet presAssocID="{9D8A887C-65DA-4723-8028-6C94E58EBD3D}" presName="hierChild4" presStyleCnt="0"/>
      <dgm:spPr/>
    </dgm:pt>
    <dgm:pt modelId="{DE3DCC1E-8D46-4491-8AFA-21C27C557A4C}" type="pres">
      <dgm:prSet presAssocID="{9D8A887C-65DA-4723-8028-6C94E58EBD3D}" presName="hierChild5" presStyleCnt="0"/>
      <dgm:spPr/>
    </dgm:pt>
    <dgm:pt modelId="{91206651-E5B6-4C9B-BE1B-F2C60C16DE63}" type="pres">
      <dgm:prSet presAssocID="{20AC42DC-43AD-40D8-BCF7-45F04A468FED}" presName="Name37" presStyleLbl="parChTrans1D2" presStyleIdx="3" presStyleCnt="7"/>
      <dgm:spPr/>
    </dgm:pt>
    <dgm:pt modelId="{0ADE8319-2700-490A-B6FE-D654859D4A46}" type="pres">
      <dgm:prSet presAssocID="{EC9E4E10-93F4-4BF6-B07D-41F673747259}" presName="hierRoot2" presStyleCnt="0">
        <dgm:presLayoutVars>
          <dgm:hierBranch val="init"/>
        </dgm:presLayoutVars>
      </dgm:prSet>
      <dgm:spPr/>
    </dgm:pt>
    <dgm:pt modelId="{E3C082AD-98DB-4596-9ADC-07062E23CEEB}" type="pres">
      <dgm:prSet presAssocID="{EC9E4E10-93F4-4BF6-B07D-41F673747259}" presName="rootComposite" presStyleCnt="0"/>
      <dgm:spPr/>
    </dgm:pt>
    <dgm:pt modelId="{13D180E0-76DC-4772-9B66-B5CBC50394C0}" type="pres">
      <dgm:prSet presAssocID="{EC9E4E10-93F4-4BF6-B07D-41F673747259}" presName="rootText" presStyleLbl="node2" presStyleIdx="3" presStyleCnt="7">
        <dgm:presLayoutVars>
          <dgm:chPref val="3"/>
        </dgm:presLayoutVars>
      </dgm:prSet>
      <dgm:spPr/>
    </dgm:pt>
    <dgm:pt modelId="{9FDBE6B4-E41E-47BF-A6BF-C9361E229552}" type="pres">
      <dgm:prSet presAssocID="{EC9E4E10-93F4-4BF6-B07D-41F673747259}" presName="rootConnector" presStyleLbl="node2" presStyleIdx="3" presStyleCnt="7"/>
      <dgm:spPr/>
    </dgm:pt>
    <dgm:pt modelId="{091D92E3-397E-4818-AC0B-BC644BED6D10}" type="pres">
      <dgm:prSet presAssocID="{EC9E4E10-93F4-4BF6-B07D-41F673747259}" presName="hierChild4" presStyleCnt="0"/>
      <dgm:spPr/>
    </dgm:pt>
    <dgm:pt modelId="{493106C6-159D-4F0E-9F92-9AF0832B1D8F}" type="pres">
      <dgm:prSet presAssocID="{EC9E4E10-93F4-4BF6-B07D-41F673747259}" presName="hierChild5" presStyleCnt="0"/>
      <dgm:spPr/>
    </dgm:pt>
    <dgm:pt modelId="{C269C459-582F-4447-A6E1-3B8FF00DCBF7}" type="pres">
      <dgm:prSet presAssocID="{1633C9D5-66AB-4544-BBC6-9FD46EEC07FF}" presName="Name37" presStyleLbl="parChTrans1D2" presStyleIdx="4" presStyleCnt="7"/>
      <dgm:spPr/>
    </dgm:pt>
    <dgm:pt modelId="{9137F9CD-7D03-46AB-A403-1D41A30FC1D4}" type="pres">
      <dgm:prSet presAssocID="{F24FE71B-80C8-40D7-95C3-FB09BD76F5C9}" presName="hierRoot2" presStyleCnt="0">
        <dgm:presLayoutVars>
          <dgm:hierBranch val="init"/>
        </dgm:presLayoutVars>
      </dgm:prSet>
      <dgm:spPr/>
    </dgm:pt>
    <dgm:pt modelId="{CDD7444F-268E-4C44-A98A-7CA5BE33DC03}" type="pres">
      <dgm:prSet presAssocID="{F24FE71B-80C8-40D7-95C3-FB09BD76F5C9}" presName="rootComposite" presStyleCnt="0"/>
      <dgm:spPr/>
    </dgm:pt>
    <dgm:pt modelId="{D4B945BB-8795-46FE-9BAD-685FBF3F2E0B}" type="pres">
      <dgm:prSet presAssocID="{F24FE71B-80C8-40D7-95C3-FB09BD76F5C9}" presName="rootText" presStyleLbl="node2" presStyleIdx="4" presStyleCnt="7">
        <dgm:presLayoutVars>
          <dgm:chPref val="3"/>
        </dgm:presLayoutVars>
      </dgm:prSet>
      <dgm:spPr/>
    </dgm:pt>
    <dgm:pt modelId="{73566D03-04FC-449D-BC0E-111D59C7884B}" type="pres">
      <dgm:prSet presAssocID="{F24FE71B-80C8-40D7-95C3-FB09BD76F5C9}" presName="rootConnector" presStyleLbl="node2" presStyleIdx="4" presStyleCnt="7"/>
      <dgm:spPr/>
    </dgm:pt>
    <dgm:pt modelId="{8142F8A3-2D10-4C54-B685-08DBF138C350}" type="pres">
      <dgm:prSet presAssocID="{F24FE71B-80C8-40D7-95C3-FB09BD76F5C9}" presName="hierChild4" presStyleCnt="0"/>
      <dgm:spPr/>
    </dgm:pt>
    <dgm:pt modelId="{5E4056B3-EE62-410B-9BFB-9B22A5E95AA5}" type="pres">
      <dgm:prSet presAssocID="{F24FE71B-80C8-40D7-95C3-FB09BD76F5C9}" presName="hierChild5" presStyleCnt="0"/>
      <dgm:spPr/>
    </dgm:pt>
    <dgm:pt modelId="{5025F19D-727B-4A5C-B006-8CE5DA4E4B95}" type="pres">
      <dgm:prSet presAssocID="{B7C04896-433F-446F-91DE-657035BE251B}" presName="Name37" presStyleLbl="parChTrans1D2" presStyleIdx="5" presStyleCnt="7"/>
      <dgm:spPr/>
    </dgm:pt>
    <dgm:pt modelId="{4BCD9B61-0827-455F-ACA5-3137F4E474A9}" type="pres">
      <dgm:prSet presAssocID="{607A5A50-F37D-4A13-AC2F-6DAC00669C14}" presName="hierRoot2" presStyleCnt="0">
        <dgm:presLayoutVars>
          <dgm:hierBranch val="init"/>
        </dgm:presLayoutVars>
      </dgm:prSet>
      <dgm:spPr/>
    </dgm:pt>
    <dgm:pt modelId="{3781F75D-64BB-474D-A6A2-46C5917E698B}" type="pres">
      <dgm:prSet presAssocID="{607A5A50-F37D-4A13-AC2F-6DAC00669C14}" presName="rootComposite" presStyleCnt="0"/>
      <dgm:spPr/>
    </dgm:pt>
    <dgm:pt modelId="{B1826C43-AECC-4765-A09B-A5F97A582BC8}" type="pres">
      <dgm:prSet presAssocID="{607A5A50-F37D-4A13-AC2F-6DAC00669C14}" presName="rootText" presStyleLbl="node2" presStyleIdx="5" presStyleCnt="7">
        <dgm:presLayoutVars>
          <dgm:chPref val="3"/>
        </dgm:presLayoutVars>
      </dgm:prSet>
      <dgm:spPr/>
    </dgm:pt>
    <dgm:pt modelId="{55D44C2F-A11A-46EE-9FF3-5A953821AB8E}" type="pres">
      <dgm:prSet presAssocID="{607A5A50-F37D-4A13-AC2F-6DAC00669C14}" presName="rootConnector" presStyleLbl="node2" presStyleIdx="5" presStyleCnt="7"/>
      <dgm:spPr/>
    </dgm:pt>
    <dgm:pt modelId="{2B678E1B-DA06-4A30-A2AD-4BF94E3DC743}" type="pres">
      <dgm:prSet presAssocID="{607A5A50-F37D-4A13-AC2F-6DAC00669C14}" presName="hierChild4" presStyleCnt="0"/>
      <dgm:spPr/>
    </dgm:pt>
    <dgm:pt modelId="{837E7F74-7A56-4FE2-B143-E9FE03DB1EF2}" type="pres">
      <dgm:prSet presAssocID="{607A5A50-F37D-4A13-AC2F-6DAC00669C14}" presName="hierChild5" presStyleCnt="0"/>
      <dgm:spPr/>
    </dgm:pt>
    <dgm:pt modelId="{3D0DD370-9963-4DC5-A6A5-431F7CDE22CC}" type="pres">
      <dgm:prSet presAssocID="{C6CD10FF-09D6-4722-A8EF-CB6F789B6065}" presName="Name37" presStyleLbl="parChTrans1D2" presStyleIdx="6" presStyleCnt="7"/>
      <dgm:spPr/>
    </dgm:pt>
    <dgm:pt modelId="{433C6EF8-053A-4D5D-BCDE-AF984ADB790A}" type="pres">
      <dgm:prSet presAssocID="{0F64777C-A1CE-4DA0-9DBC-8428097396EB}" presName="hierRoot2" presStyleCnt="0">
        <dgm:presLayoutVars>
          <dgm:hierBranch val="init"/>
        </dgm:presLayoutVars>
      </dgm:prSet>
      <dgm:spPr/>
    </dgm:pt>
    <dgm:pt modelId="{19A3216E-496D-43E7-8F77-D7BDF77AFC19}" type="pres">
      <dgm:prSet presAssocID="{0F64777C-A1CE-4DA0-9DBC-8428097396EB}" presName="rootComposite" presStyleCnt="0"/>
      <dgm:spPr/>
    </dgm:pt>
    <dgm:pt modelId="{FE92D1A7-1D8F-4961-8D95-D6CF2A519BDE}" type="pres">
      <dgm:prSet presAssocID="{0F64777C-A1CE-4DA0-9DBC-8428097396EB}" presName="rootText" presStyleLbl="node2" presStyleIdx="6" presStyleCnt="7">
        <dgm:presLayoutVars>
          <dgm:chPref val="3"/>
        </dgm:presLayoutVars>
      </dgm:prSet>
      <dgm:spPr/>
    </dgm:pt>
    <dgm:pt modelId="{AE4F3243-A0CB-487B-9919-10EE6F2BB2F8}" type="pres">
      <dgm:prSet presAssocID="{0F64777C-A1CE-4DA0-9DBC-8428097396EB}" presName="rootConnector" presStyleLbl="node2" presStyleIdx="6" presStyleCnt="7"/>
      <dgm:spPr/>
    </dgm:pt>
    <dgm:pt modelId="{7B5880D0-EC1D-4A7F-8731-08818F1EC1B3}" type="pres">
      <dgm:prSet presAssocID="{0F64777C-A1CE-4DA0-9DBC-8428097396EB}" presName="hierChild4" presStyleCnt="0"/>
      <dgm:spPr/>
    </dgm:pt>
    <dgm:pt modelId="{1891F5A3-C282-476F-B8B5-92704E8244FA}" type="pres">
      <dgm:prSet presAssocID="{0F64777C-A1CE-4DA0-9DBC-8428097396EB}" presName="hierChild5" presStyleCnt="0"/>
      <dgm:spPr/>
    </dgm:pt>
    <dgm:pt modelId="{A13E80E5-F75D-431A-A4FA-31398DFFC546}" type="pres">
      <dgm:prSet presAssocID="{88AAFA3B-21EB-4B7D-B236-8A512B78FBC2}" presName="hierChild3" presStyleCnt="0"/>
      <dgm:spPr/>
    </dgm:pt>
  </dgm:ptLst>
  <dgm:cxnLst>
    <dgm:cxn modelId="{4B2A131B-00AD-47E8-9FDF-D1EFDAB57C07}" type="presOf" srcId="{0D68B0B9-A378-4829-8A76-B91BC43EFC65}" destId="{157DFE80-4EEA-4CE6-A50B-2C7E842BBF1F}" srcOrd="0" destOrd="0" presId="urn:microsoft.com/office/officeart/2005/8/layout/orgChart1"/>
    <dgm:cxn modelId="{8EC47838-DE22-4814-8A57-2E66260A4DB2}" type="presOf" srcId="{88AAFA3B-21EB-4B7D-B236-8A512B78FBC2}" destId="{392573CA-9A28-4635-B18F-B3A2317A9EFA}" srcOrd="0" destOrd="0" presId="urn:microsoft.com/office/officeart/2005/8/layout/orgChart1"/>
    <dgm:cxn modelId="{74940F41-9201-4FB2-B136-3E41148F6B3E}" srcId="{88AAFA3B-21EB-4B7D-B236-8A512B78FBC2}" destId="{607A5A50-F37D-4A13-AC2F-6DAC00669C14}" srcOrd="5" destOrd="0" parTransId="{B7C04896-433F-446F-91DE-657035BE251B}" sibTransId="{1B46FABD-525B-4705-A5EC-B30B1B342017}"/>
    <dgm:cxn modelId="{17D1A463-F138-4251-ACC2-68C8DE589B0D}" srcId="{88AAFA3B-21EB-4B7D-B236-8A512B78FBC2}" destId="{EC9E4E10-93F4-4BF6-B07D-41F673747259}" srcOrd="3" destOrd="0" parTransId="{20AC42DC-43AD-40D8-BCF7-45F04A468FED}" sibTransId="{5859029B-44FE-4430-8DE3-2A69F9D347E4}"/>
    <dgm:cxn modelId="{F4835047-1FE5-40A2-BDAF-710A844690F5}" type="presOf" srcId="{F24FE71B-80C8-40D7-95C3-FB09BD76F5C9}" destId="{73566D03-04FC-449D-BC0E-111D59C7884B}" srcOrd="1" destOrd="0" presId="urn:microsoft.com/office/officeart/2005/8/layout/orgChart1"/>
    <dgm:cxn modelId="{BA7CC567-9B7F-46EC-8707-27DD831DD31E}" type="presOf" srcId="{9D8A887C-65DA-4723-8028-6C94E58EBD3D}" destId="{937C095E-6A4F-4B90-A73F-1AC06ED8C2A4}" srcOrd="1" destOrd="0" presId="urn:microsoft.com/office/officeart/2005/8/layout/orgChart1"/>
    <dgm:cxn modelId="{A5AA7649-E14D-49BF-A2AC-6086B71782BF}" type="presOf" srcId="{88AAFA3B-21EB-4B7D-B236-8A512B78FBC2}" destId="{E8FB51CF-6A91-4752-ABBF-7509FC805399}" srcOrd="1" destOrd="0" presId="urn:microsoft.com/office/officeart/2005/8/layout/orgChart1"/>
    <dgm:cxn modelId="{7F5B1E4B-5E23-491B-B156-0FAA68290FBA}" type="presOf" srcId="{EC9E4E10-93F4-4BF6-B07D-41F673747259}" destId="{13D180E0-76DC-4772-9B66-B5CBC50394C0}" srcOrd="0" destOrd="0" presId="urn:microsoft.com/office/officeart/2005/8/layout/orgChart1"/>
    <dgm:cxn modelId="{B758524C-AD20-4238-8E11-B934EDEA6CB6}" srcId="{88AAFA3B-21EB-4B7D-B236-8A512B78FBC2}" destId="{72516195-3468-4DF8-9344-7168AA40C59C}" srcOrd="0" destOrd="0" parTransId="{779C44B0-7CB4-4018-9DBA-ACE587A61DA0}" sibTransId="{D50A0528-4D06-415D-A524-4C6CA7B4F731}"/>
    <dgm:cxn modelId="{69A39D73-003F-487E-97E2-616D9A9BFB2C}" type="presOf" srcId="{C6CD10FF-09D6-4722-A8EF-CB6F789B6065}" destId="{3D0DD370-9963-4DC5-A6A5-431F7CDE22CC}" srcOrd="0" destOrd="0" presId="urn:microsoft.com/office/officeart/2005/8/layout/orgChart1"/>
    <dgm:cxn modelId="{94DD0A7D-A886-4E05-BB8D-F363ED7DB9E4}" srcId="{88AAFA3B-21EB-4B7D-B236-8A512B78FBC2}" destId="{F24FE71B-80C8-40D7-95C3-FB09BD76F5C9}" srcOrd="4" destOrd="0" parTransId="{1633C9D5-66AB-4544-BBC6-9FD46EEC07FF}" sibTransId="{3D4C9893-BA39-4921-BD63-11F2CD41072D}"/>
    <dgm:cxn modelId="{EBB5077E-5482-4DAC-904D-ACA8022EDE1D}" type="presOf" srcId="{9D8A887C-65DA-4723-8028-6C94E58EBD3D}" destId="{2C8B34E6-FF75-4338-BE54-153CE95D16CA}" srcOrd="0" destOrd="0" presId="urn:microsoft.com/office/officeart/2005/8/layout/orgChart1"/>
    <dgm:cxn modelId="{095BCC86-2D3C-49C2-973F-19B731EC04E7}" type="presOf" srcId="{779C44B0-7CB4-4018-9DBA-ACE587A61DA0}" destId="{3B7AE972-13C8-4BF2-B33E-28579D8519D8}" srcOrd="0" destOrd="0" presId="urn:microsoft.com/office/officeart/2005/8/layout/orgChart1"/>
    <dgm:cxn modelId="{A4DABE89-9F1D-4D93-A76A-5BD77CE32450}" type="presOf" srcId="{21355649-405B-4A82-B4B4-D9D33D7B09CA}" destId="{F40319F2-E60F-4965-901F-35FE8E65EBCF}" srcOrd="0" destOrd="0" presId="urn:microsoft.com/office/officeart/2005/8/layout/orgChart1"/>
    <dgm:cxn modelId="{1C3A5A94-D06A-4CF6-BD8F-D09C40220770}" type="presOf" srcId="{0F64777C-A1CE-4DA0-9DBC-8428097396EB}" destId="{AE4F3243-A0CB-487B-9919-10EE6F2BB2F8}" srcOrd="1" destOrd="0" presId="urn:microsoft.com/office/officeart/2005/8/layout/orgChart1"/>
    <dgm:cxn modelId="{8C433C9B-E967-49A2-99CC-86678EAC3B3B}" type="presOf" srcId="{8B592A85-B06D-4BB7-AA35-45D2A924411B}" destId="{CC34927B-3D5C-4671-9328-F68C76B6132C}" srcOrd="1" destOrd="0" presId="urn:microsoft.com/office/officeart/2005/8/layout/orgChart1"/>
    <dgm:cxn modelId="{C6B3E99D-4F36-44B7-A479-6EC8B098BA4A}" type="presOf" srcId="{EC9E4E10-93F4-4BF6-B07D-41F673747259}" destId="{9FDBE6B4-E41E-47BF-A6BF-C9361E229552}" srcOrd="1" destOrd="0" presId="urn:microsoft.com/office/officeart/2005/8/layout/orgChart1"/>
    <dgm:cxn modelId="{FDD7319F-0069-4ECF-8616-7F5C876655FE}" srcId="{21355649-405B-4A82-B4B4-D9D33D7B09CA}" destId="{88AAFA3B-21EB-4B7D-B236-8A512B78FBC2}" srcOrd="0" destOrd="0" parTransId="{B03C6B36-225C-45CA-94D1-24A454121292}" sibTransId="{A6B96986-16A7-415E-8A4D-AD11C6763F5D}"/>
    <dgm:cxn modelId="{62CD00A2-C2C2-402D-8ED5-616D8A0E2BAB}" type="presOf" srcId="{72516195-3468-4DF8-9344-7168AA40C59C}" destId="{FF7DD509-2866-4557-A084-55F3C66760CE}" srcOrd="1" destOrd="0" presId="urn:microsoft.com/office/officeart/2005/8/layout/orgChart1"/>
    <dgm:cxn modelId="{67F001A4-D786-41C8-8C60-49C11AE95D59}" srcId="{88AAFA3B-21EB-4B7D-B236-8A512B78FBC2}" destId="{8B592A85-B06D-4BB7-AA35-45D2A924411B}" srcOrd="1" destOrd="0" parTransId="{9E4E3CE0-45F2-402E-90B5-DD7AF37AB6F8}" sibTransId="{44FDCE89-9646-4EA5-9E6F-F4D78D1C15C7}"/>
    <dgm:cxn modelId="{D8E6B9B3-0BE1-4B15-B8D6-AE2D38E07ADE}" type="presOf" srcId="{607A5A50-F37D-4A13-AC2F-6DAC00669C14}" destId="{55D44C2F-A11A-46EE-9FF3-5A953821AB8E}" srcOrd="1" destOrd="0" presId="urn:microsoft.com/office/officeart/2005/8/layout/orgChart1"/>
    <dgm:cxn modelId="{BF0712BB-5430-49F1-94AD-5D8CF4C811C2}" srcId="{88AAFA3B-21EB-4B7D-B236-8A512B78FBC2}" destId="{0F64777C-A1CE-4DA0-9DBC-8428097396EB}" srcOrd="6" destOrd="0" parTransId="{C6CD10FF-09D6-4722-A8EF-CB6F789B6065}" sibTransId="{0F4F689F-FC03-413C-BAB3-B57AEDF999A5}"/>
    <dgm:cxn modelId="{8FA278C2-B2E6-4814-AD7B-F8CEE74E8E6A}" type="presOf" srcId="{20AC42DC-43AD-40D8-BCF7-45F04A468FED}" destId="{91206651-E5B6-4C9B-BE1B-F2C60C16DE63}" srcOrd="0" destOrd="0" presId="urn:microsoft.com/office/officeart/2005/8/layout/orgChart1"/>
    <dgm:cxn modelId="{ABAE7DC2-7CF3-4C67-A109-B83093554F69}" type="presOf" srcId="{B7C04896-433F-446F-91DE-657035BE251B}" destId="{5025F19D-727B-4A5C-B006-8CE5DA4E4B95}" srcOrd="0" destOrd="0" presId="urn:microsoft.com/office/officeart/2005/8/layout/orgChart1"/>
    <dgm:cxn modelId="{1ABF48C8-424A-4805-8116-226B32B3DB66}" type="presOf" srcId="{607A5A50-F37D-4A13-AC2F-6DAC00669C14}" destId="{B1826C43-AECC-4765-A09B-A5F97A582BC8}" srcOrd="0" destOrd="0" presId="urn:microsoft.com/office/officeart/2005/8/layout/orgChart1"/>
    <dgm:cxn modelId="{64B8D5C8-B554-46D0-ABB9-E2A1BA18133B}" type="presOf" srcId="{1633C9D5-66AB-4544-BBC6-9FD46EEC07FF}" destId="{C269C459-582F-4447-A6E1-3B8FF00DCBF7}" srcOrd="0" destOrd="0" presId="urn:microsoft.com/office/officeart/2005/8/layout/orgChart1"/>
    <dgm:cxn modelId="{3FDC72CB-8759-4741-9661-40A2DE0A3AAE}" type="presOf" srcId="{9E4E3CE0-45F2-402E-90B5-DD7AF37AB6F8}" destId="{3B0A4800-ED5C-447C-8071-E8E24F4C095E}" srcOrd="0" destOrd="0" presId="urn:microsoft.com/office/officeart/2005/8/layout/orgChart1"/>
    <dgm:cxn modelId="{EEEACADF-48E4-49BD-AB17-C40B89D9E044}" type="presOf" srcId="{8B592A85-B06D-4BB7-AA35-45D2A924411B}" destId="{21818532-8F14-4456-9BFA-ABBA98A477E6}" srcOrd="0" destOrd="0" presId="urn:microsoft.com/office/officeart/2005/8/layout/orgChart1"/>
    <dgm:cxn modelId="{4ED31CF6-84AD-4A88-9FF9-5D7C05D42D98}" type="presOf" srcId="{0F64777C-A1CE-4DA0-9DBC-8428097396EB}" destId="{FE92D1A7-1D8F-4961-8D95-D6CF2A519BDE}" srcOrd="0" destOrd="0" presId="urn:microsoft.com/office/officeart/2005/8/layout/orgChart1"/>
    <dgm:cxn modelId="{18BEF9F8-8DB9-40A7-953E-1E30F9D11A39}" srcId="{88AAFA3B-21EB-4B7D-B236-8A512B78FBC2}" destId="{9D8A887C-65DA-4723-8028-6C94E58EBD3D}" srcOrd="2" destOrd="0" parTransId="{0D68B0B9-A378-4829-8A76-B91BC43EFC65}" sibTransId="{979016A4-591B-49B7-963B-A973ACA02C75}"/>
    <dgm:cxn modelId="{AC5FD5FC-E42E-498E-9AD9-F61F6B24AC12}" type="presOf" srcId="{72516195-3468-4DF8-9344-7168AA40C59C}" destId="{4F4FF1BC-5127-4AA6-9286-2365F0489DC0}" srcOrd="0" destOrd="0" presId="urn:microsoft.com/office/officeart/2005/8/layout/orgChart1"/>
    <dgm:cxn modelId="{E0D7B8FE-4AE9-4ABD-AB61-EB0DC93D7082}" type="presOf" srcId="{F24FE71B-80C8-40D7-95C3-FB09BD76F5C9}" destId="{D4B945BB-8795-46FE-9BAD-685FBF3F2E0B}" srcOrd="0" destOrd="0" presId="urn:microsoft.com/office/officeart/2005/8/layout/orgChart1"/>
    <dgm:cxn modelId="{2A63FE05-BCEE-46D4-9298-F929FF1416D9}" type="presParOf" srcId="{F40319F2-E60F-4965-901F-35FE8E65EBCF}" destId="{E43C58BA-BCB4-4F6E-B7F5-A5F2BF68A7EF}" srcOrd="0" destOrd="0" presId="urn:microsoft.com/office/officeart/2005/8/layout/orgChart1"/>
    <dgm:cxn modelId="{42E895AD-1276-486A-9392-A2F0EB967F90}" type="presParOf" srcId="{E43C58BA-BCB4-4F6E-B7F5-A5F2BF68A7EF}" destId="{E6B03B01-8244-4A69-9EE8-CF1F300971D3}" srcOrd="0" destOrd="0" presId="urn:microsoft.com/office/officeart/2005/8/layout/orgChart1"/>
    <dgm:cxn modelId="{EB80CB0D-F73D-4085-92F6-BA2313EA8088}" type="presParOf" srcId="{E6B03B01-8244-4A69-9EE8-CF1F300971D3}" destId="{392573CA-9A28-4635-B18F-B3A2317A9EFA}" srcOrd="0" destOrd="0" presId="urn:microsoft.com/office/officeart/2005/8/layout/orgChart1"/>
    <dgm:cxn modelId="{4398282E-7C03-4249-9441-31592F68B823}" type="presParOf" srcId="{E6B03B01-8244-4A69-9EE8-CF1F300971D3}" destId="{E8FB51CF-6A91-4752-ABBF-7509FC805399}" srcOrd="1" destOrd="0" presId="urn:microsoft.com/office/officeart/2005/8/layout/orgChart1"/>
    <dgm:cxn modelId="{43705F26-43F2-4094-9A1E-3B3BAC872BCD}" type="presParOf" srcId="{E43C58BA-BCB4-4F6E-B7F5-A5F2BF68A7EF}" destId="{7B1E3867-5481-47E5-8D6F-AC1A98D6069B}" srcOrd="1" destOrd="0" presId="urn:microsoft.com/office/officeart/2005/8/layout/orgChart1"/>
    <dgm:cxn modelId="{8F0EF9C3-4C22-4E82-A215-4F0AECD8A0B9}" type="presParOf" srcId="{7B1E3867-5481-47E5-8D6F-AC1A98D6069B}" destId="{3B7AE972-13C8-4BF2-B33E-28579D8519D8}" srcOrd="0" destOrd="0" presId="urn:microsoft.com/office/officeart/2005/8/layout/orgChart1"/>
    <dgm:cxn modelId="{DA23AC20-64BB-4FD4-BF65-29E19CBDB836}" type="presParOf" srcId="{7B1E3867-5481-47E5-8D6F-AC1A98D6069B}" destId="{081B1ED1-EB8E-488C-861A-5205FA131334}" srcOrd="1" destOrd="0" presId="urn:microsoft.com/office/officeart/2005/8/layout/orgChart1"/>
    <dgm:cxn modelId="{B6B2C18A-A6CE-41DC-9139-F337BB367031}" type="presParOf" srcId="{081B1ED1-EB8E-488C-861A-5205FA131334}" destId="{41B45134-5CFF-45BC-85B5-F66C24028DBE}" srcOrd="0" destOrd="0" presId="urn:microsoft.com/office/officeart/2005/8/layout/orgChart1"/>
    <dgm:cxn modelId="{ADBA99F5-D4F5-43DD-90BE-F95C55024580}" type="presParOf" srcId="{41B45134-5CFF-45BC-85B5-F66C24028DBE}" destId="{4F4FF1BC-5127-4AA6-9286-2365F0489DC0}" srcOrd="0" destOrd="0" presId="urn:microsoft.com/office/officeart/2005/8/layout/orgChart1"/>
    <dgm:cxn modelId="{BC424615-55A2-4E95-9416-5868FA3128A4}" type="presParOf" srcId="{41B45134-5CFF-45BC-85B5-F66C24028DBE}" destId="{FF7DD509-2866-4557-A084-55F3C66760CE}" srcOrd="1" destOrd="0" presId="urn:microsoft.com/office/officeart/2005/8/layout/orgChart1"/>
    <dgm:cxn modelId="{C677D1C8-5DF5-4747-B848-390017DFEC1B}" type="presParOf" srcId="{081B1ED1-EB8E-488C-861A-5205FA131334}" destId="{80E1287D-3F76-4C98-9F00-8E740953E6AD}" srcOrd="1" destOrd="0" presId="urn:microsoft.com/office/officeart/2005/8/layout/orgChart1"/>
    <dgm:cxn modelId="{4B11868C-65DD-4EF3-AC90-23BF2EF1F843}" type="presParOf" srcId="{081B1ED1-EB8E-488C-861A-5205FA131334}" destId="{769F3CB5-98EE-454F-93F7-44A60D317976}" srcOrd="2" destOrd="0" presId="urn:microsoft.com/office/officeart/2005/8/layout/orgChart1"/>
    <dgm:cxn modelId="{8F154E42-9758-4727-AF4D-A4A2796C2DA8}" type="presParOf" srcId="{7B1E3867-5481-47E5-8D6F-AC1A98D6069B}" destId="{3B0A4800-ED5C-447C-8071-E8E24F4C095E}" srcOrd="2" destOrd="0" presId="urn:microsoft.com/office/officeart/2005/8/layout/orgChart1"/>
    <dgm:cxn modelId="{093DADD3-00A9-448D-AF1D-912E37E42007}" type="presParOf" srcId="{7B1E3867-5481-47E5-8D6F-AC1A98D6069B}" destId="{8122F004-CEC8-4EA8-A43B-F9D347A2AC5E}" srcOrd="3" destOrd="0" presId="urn:microsoft.com/office/officeart/2005/8/layout/orgChart1"/>
    <dgm:cxn modelId="{28200736-94A6-4000-8D63-1E6E22C59296}" type="presParOf" srcId="{8122F004-CEC8-4EA8-A43B-F9D347A2AC5E}" destId="{E2E4FD01-B539-4981-A717-27F983160EB3}" srcOrd="0" destOrd="0" presId="urn:microsoft.com/office/officeart/2005/8/layout/orgChart1"/>
    <dgm:cxn modelId="{4B5076CA-8DB0-438A-912F-6C7B684EFA21}" type="presParOf" srcId="{E2E4FD01-B539-4981-A717-27F983160EB3}" destId="{21818532-8F14-4456-9BFA-ABBA98A477E6}" srcOrd="0" destOrd="0" presId="urn:microsoft.com/office/officeart/2005/8/layout/orgChart1"/>
    <dgm:cxn modelId="{155DF6B2-2D05-450F-9657-AC702E5882D0}" type="presParOf" srcId="{E2E4FD01-B539-4981-A717-27F983160EB3}" destId="{CC34927B-3D5C-4671-9328-F68C76B6132C}" srcOrd="1" destOrd="0" presId="urn:microsoft.com/office/officeart/2005/8/layout/orgChart1"/>
    <dgm:cxn modelId="{A9B7A759-2F99-4256-870E-36EEA542C3AC}" type="presParOf" srcId="{8122F004-CEC8-4EA8-A43B-F9D347A2AC5E}" destId="{210BE8AA-9BE0-4AF9-AE7A-6769EADAE573}" srcOrd="1" destOrd="0" presId="urn:microsoft.com/office/officeart/2005/8/layout/orgChart1"/>
    <dgm:cxn modelId="{7766B734-62EE-4CFE-B3EF-DDD67BC250D2}" type="presParOf" srcId="{8122F004-CEC8-4EA8-A43B-F9D347A2AC5E}" destId="{4418D888-D875-4FF8-AFD5-4F2C99D0DCA0}" srcOrd="2" destOrd="0" presId="urn:microsoft.com/office/officeart/2005/8/layout/orgChart1"/>
    <dgm:cxn modelId="{D879C410-2F9D-441C-B840-D8ADA03A9667}" type="presParOf" srcId="{7B1E3867-5481-47E5-8D6F-AC1A98D6069B}" destId="{157DFE80-4EEA-4CE6-A50B-2C7E842BBF1F}" srcOrd="4" destOrd="0" presId="urn:microsoft.com/office/officeart/2005/8/layout/orgChart1"/>
    <dgm:cxn modelId="{81FEEE1F-3411-4F77-B58B-BC7DA490F22F}" type="presParOf" srcId="{7B1E3867-5481-47E5-8D6F-AC1A98D6069B}" destId="{DB0ED772-890E-4AAC-9F9B-32E04BF9CE85}" srcOrd="5" destOrd="0" presId="urn:microsoft.com/office/officeart/2005/8/layout/orgChart1"/>
    <dgm:cxn modelId="{4D942618-0F02-44D7-BE28-1C26CB46240B}" type="presParOf" srcId="{DB0ED772-890E-4AAC-9F9B-32E04BF9CE85}" destId="{BAEDE336-08C8-4297-87DA-9EAB939C55D5}" srcOrd="0" destOrd="0" presId="urn:microsoft.com/office/officeart/2005/8/layout/orgChart1"/>
    <dgm:cxn modelId="{A7677B15-6C13-4ADA-9157-5CB65CD898F6}" type="presParOf" srcId="{BAEDE336-08C8-4297-87DA-9EAB939C55D5}" destId="{2C8B34E6-FF75-4338-BE54-153CE95D16CA}" srcOrd="0" destOrd="0" presId="urn:microsoft.com/office/officeart/2005/8/layout/orgChart1"/>
    <dgm:cxn modelId="{32704B76-CA7F-4085-8919-C218FE296915}" type="presParOf" srcId="{BAEDE336-08C8-4297-87DA-9EAB939C55D5}" destId="{937C095E-6A4F-4B90-A73F-1AC06ED8C2A4}" srcOrd="1" destOrd="0" presId="urn:microsoft.com/office/officeart/2005/8/layout/orgChart1"/>
    <dgm:cxn modelId="{FD29805A-A598-4BDF-93A0-9DAC41B46D84}" type="presParOf" srcId="{DB0ED772-890E-4AAC-9F9B-32E04BF9CE85}" destId="{DBC69D57-9131-4857-A08C-F1BF5D4D3D31}" srcOrd="1" destOrd="0" presId="urn:microsoft.com/office/officeart/2005/8/layout/orgChart1"/>
    <dgm:cxn modelId="{A7C36591-6918-4C9E-BC80-4000CCE9669A}" type="presParOf" srcId="{DB0ED772-890E-4AAC-9F9B-32E04BF9CE85}" destId="{DE3DCC1E-8D46-4491-8AFA-21C27C557A4C}" srcOrd="2" destOrd="0" presId="urn:microsoft.com/office/officeart/2005/8/layout/orgChart1"/>
    <dgm:cxn modelId="{FFBBF4E2-0A93-4462-A2F1-851716D2E713}" type="presParOf" srcId="{7B1E3867-5481-47E5-8D6F-AC1A98D6069B}" destId="{91206651-E5B6-4C9B-BE1B-F2C60C16DE63}" srcOrd="6" destOrd="0" presId="urn:microsoft.com/office/officeart/2005/8/layout/orgChart1"/>
    <dgm:cxn modelId="{A24C867F-E978-42BD-AE88-50DD42D6DAA1}" type="presParOf" srcId="{7B1E3867-5481-47E5-8D6F-AC1A98D6069B}" destId="{0ADE8319-2700-490A-B6FE-D654859D4A46}" srcOrd="7" destOrd="0" presId="urn:microsoft.com/office/officeart/2005/8/layout/orgChart1"/>
    <dgm:cxn modelId="{82665369-51E4-42EE-8514-EE0F38EB1CCB}" type="presParOf" srcId="{0ADE8319-2700-490A-B6FE-D654859D4A46}" destId="{E3C082AD-98DB-4596-9ADC-07062E23CEEB}" srcOrd="0" destOrd="0" presId="urn:microsoft.com/office/officeart/2005/8/layout/orgChart1"/>
    <dgm:cxn modelId="{EEE15532-23AA-418E-856B-F5BB755EC413}" type="presParOf" srcId="{E3C082AD-98DB-4596-9ADC-07062E23CEEB}" destId="{13D180E0-76DC-4772-9B66-B5CBC50394C0}" srcOrd="0" destOrd="0" presId="urn:microsoft.com/office/officeart/2005/8/layout/orgChart1"/>
    <dgm:cxn modelId="{D814A308-3122-4678-B550-45F64C373A67}" type="presParOf" srcId="{E3C082AD-98DB-4596-9ADC-07062E23CEEB}" destId="{9FDBE6B4-E41E-47BF-A6BF-C9361E229552}" srcOrd="1" destOrd="0" presId="urn:microsoft.com/office/officeart/2005/8/layout/orgChart1"/>
    <dgm:cxn modelId="{E35A51BD-A885-4BE4-9FB8-6237453D71D1}" type="presParOf" srcId="{0ADE8319-2700-490A-B6FE-D654859D4A46}" destId="{091D92E3-397E-4818-AC0B-BC644BED6D10}" srcOrd="1" destOrd="0" presId="urn:microsoft.com/office/officeart/2005/8/layout/orgChart1"/>
    <dgm:cxn modelId="{A4276800-B5D6-4754-95E5-611D6707C3C7}" type="presParOf" srcId="{0ADE8319-2700-490A-B6FE-D654859D4A46}" destId="{493106C6-159D-4F0E-9F92-9AF0832B1D8F}" srcOrd="2" destOrd="0" presId="urn:microsoft.com/office/officeart/2005/8/layout/orgChart1"/>
    <dgm:cxn modelId="{D5D3B193-4014-405E-9341-751D425D8DD9}" type="presParOf" srcId="{7B1E3867-5481-47E5-8D6F-AC1A98D6069B}" destId="{C269C459-582F-4447-A6E1-3B8FF00DCBF7}" srcOrd="8" destOrd="0" presId="urn:microsoft.com/office/officeart/2005/8/layout/orgChart1"/>
    <dgm:cxn modelId="{3358A508-1931-4101-9F1B-C3B265D07A16}" type="presParOf" srcId="{7B1E3867-5481-47E5-8D6F-AC1A98D6069B}" destId="{9137F9CD-7D03-46AB-A403-1D41A30FC1D4}" srcOrd="9" destOrd="0" presId="urn:microsoft.com/office/officeart/2005/8/layout/orgChart1"/>
    <dgm:cxn modelId="{307B3FC4-C1B1-4B23-BA01-5C658DDE6D94}" type="presParOf" srcId="{9137F9CD-7D03-46AB-A403-1D41A30FC1D4}" destId="{CDD7444F-268E-4C44-A98A-7CA5BE33DC03}" srcOrd="0" destOrd="0" presId="urn:microsoft.com/office/officeart/2005/8/layout/orgChart1"/>
    <dgm:cxn modelId="{7C05CE5A-2F3C-45D1-A46B-BB9CAD4473C6}" type="presParOf" srcId="{CDD7444F-268E-4C44-A98A-7CA5BE33DC03}" destId="{D4B945BB-8795-46FE-9BAD-685FBF3F2E0B}" srcOrd="0" destOrd="0" presId="urn:microsoft.com/office/officeart/2005/8/layout/orgChart1"/>
    <dgm:cxn modelId="{47E05657-F478-4C04-BBB5-2C0845F44203}" type="presParOf" srcId="{CDD7444F-268E-4C44-A98A-7CA5BE33DC03}" destId="{73566D03-04FC-449D-BC0E-111D59C7884B}" srcOrd="1" destOrd="0" presId="urn:microsoft.com/office/officeart/2005/8/layout/orgChart1"/>
    <dgm:cxn modelId="{D7B4FF6A-5D59-4FF0-83A0-26BFA4DAB786}" type="presParOf" srcId="{9137F9CD-7D03-46AB-A403-1D41A30FC1D4}" destId="{8142F8A3-2D10-4C54-B685-08DBF138C350}" srcOrd="1" destOrd="0" presId="urn:microsoft.com/office/officeart/2005/8/layout/orgChart1"/>
    <dgm:cxn modelId="{5B75DFE6-2709-4BC8-B504-423AA22EF462}" type="presParOf" srcId="{9137F9CD-7D03-46AB-A403-1D41A30FC1D4}" destId="{5E4056B3-EE62-410B-9BFB-9B22A5E95AA5}" srcOrd="2" destOrd="0" presId="urn:microsoft.com/office/officeart/2005/8/layout/orgChart1"/>
    <dgm:cxn modelId="{8E8E8B06-0E56-4184-A326-9BD504DF8B4E}" type="presParOf" srcId="{7B1E3867-5481-47E5-8D6F-AC1A98D6069B}" destId="{5025F19D-727B-4A5C-B006-8CE5DA4E4B95}" srcOrd="10" destOrd="0" presId="urn:microsoft.com/office/officeart/2005/8/layout/orgChart1"/>
    <dgm:cxn modelId="{A6A5BC34-CDEE-410A-9D9B-2BD7FC2B6EA2}" type="presParOf" srcId="{7B1E3867-5481-47E5-8D6F-AC1A98D6069B}" destId="{4BCD9B61-0827-455F-ACA5-3137F4E474A9}" srcOrd="11" destOrd="0" presId="urn:microsoft.com/office/officeart/2005/8/layout/orgChart1"/>
    <dgm:cxn modelId="{953EEAEB-DBFD-43E4-AD34-2E01371AC19A}" type="presParOf" srcId="{4BCD9B61-0827-455F-ACA5-3137F4E474A9}" destId="{3781F75D-64BB-474D-A6A2-46C5917E698B}" srcOrd="0" destOrd="0" presId="urn:microsoft.com/office/officeart/2005/8/layout/orgChart1"/>
    <dgm:cxn modelId="{B62C8DB4-0745-4F8A-9C0A-BC27210307C9}" type="presParOf" srcId="{3781F75D-64BB-474D-A6A2-46C5917E698B}" destId="{B1826C43-AECC-4765-A09B-A5F97A582BC8}" srcOrd="0" destOrd="0" presId="urn:microsoft.com/office/officeart/2005/8/layout/orgChart1"/>
    <dgm:cxn modelId="{697B20AA-2108-4FF4-B1E4-31CE576F73CA}" type="presParOf" srcId="{3781F75D-64BB-474D-A6A2-46C5917E698B}" destId="{55D44C2F-A11A-46EE-9FF3-5A953821AB8E}" srcOrd="1" destOrd="0" presId="urn:microsoft.com/office/officeart/2005/8/layout/orgChart1"/>
    <dgm:cxn modelId="{3CE57F22-9C12-448C-9987-629E6EE0059E}" type="presParOf" srcId="{4BCD9B61-0827-455F-ACA5-3137F4E474A9}" destId="{2B678E1B-DA06-4A30-A2AD-4BF94E3DC743}" srcOrd="1" destOrd="0" presId="urn:microsoft.com/office/officeart/2005/8/layout/orgChart1"/>
    <dgm:cxn modelId="{191A88E8-3DC5-475D-AD3F-957229D4C2C8}" type="presParOf" srcId="{4BCD9B61-0827-455F-ACA5-3137F4E474A9}" destId="{837E7F74-7A56-4FE2-B143-E9FE03DB1EF2}" srcOrd="2" destOrd="0" presId="urn:microsoft.com/office/officeart/2005/8/layout/orgChart1"/>
    <dgm:cxn modelId="{016769B4-7C11-4594-BEAC-0B5F13ADCE34}" type="presParOf" srcId="{7B1E3867-5481-47E5-8D6F-AC1A98D6069B}" destId="{3D0DD370-9963-4DC5-A6A5-431F7CDE22CC}" srcOrd="12" destOrd="0" presId="urn:microsoft.com/office/officeart/2005/8/layout/orgChart1"/>
    <dgm:cxn modelId="{86FB7C31-255D-41D0-932D-A0F64A51A157}" type="presParOf" srcId="{7B1E3867-5481-47E5-8D6F-AC1A98D6069B}" destId="{433C6EF8-053A-4D5D-BCDE-AF984ADB790A}" srcOrd="13" destOrd="0" presId="urn:microsoft.com/office/officeart/2005/8/layout/orgChart1"/>
    <dgm:cxn modelId="{8FE2DE60-B237-4C7E-9102-4F8420C16F42}" type="presParOf" srcId="{433C6EF8-053A-4D5D-BCDE-AF984ADB790A}" destId="{19A3216E-496D-43E7-8F77-D7BDF77AFC19}" srcOrd="0" destOrd="0" presId="urn:microsoft.com/office/officeart/2005/8/layout/orgChart1"/>
    <dgm:cxn modelId="{4CDF76B2-B568-4D60-80A5-A4905A179F5A}" type="presParOf" srcId="{19A3216E-496D-43E7-8F77-D7BDF77AFC19}" destId="{FE92D1A7-1D8F-4961-8D95-D6CF2A519BDE}" srcOrd="0" destOrd="0" presId="urn:microsoft.com/office/officeart/2005/8/layout/orgChart1"/>
    <dgm:cxn modelId="{932871E5-F594-43EA-A0C6-3D9F959C629A}" type="presParOf" srcId="{19A3216E-496D-43E7-8F77-D7BDF77AFC19}" destId="{AE4F3243-A0CB-487B-9919-10EE6F2BB2F8}" srcOrd="1" destOrd="0" presId="urn:microsoft.com/office/officeart/2005/8/layout/orgChart1"/>
    <dgm:cxn modelId="{02DDEA91-A05C-47E0-B283-E58481A5881A}" type="presParOf" srcId="{433C6EF8-053A-4D5D-BCDE-AF984ADB790A}" destId="{7B5880D0-EC1D-4A7F-8731-08818F1EC1B3}" srcOrd="1" destOrd="0" presId="urn:microsoft.com/office/officeart/2005/8/layout/orgChart1"/>
    <dgm:cxn modelId="{679D6935-3B5C-4132-A46B-3661856206C8}" type="presParOf" srcId="{433C6EF8-053A-4D5D-BCDE-AF984ADB790A}" destId="{1891F5A3-C282-476F-B8B5-92704E8244FA}" srcOrd="2" destOrd="0" presId="urn:microsoft.com/office/officeart/2005/8/layout/orgChart1"/>
    <dgm:cxn modelId="{32A65BD2-E028-47DB-81DD-B4B6712DBB86}" type="presParOf" srcId="{E43C58BA-BCB4-4F6E-B7F5-A5F2BF68A7EF}" destId="{A13E80E5-F75D-431A-A4FA-31398DFFC546}"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994CFF-2994-4062-9880-E09E6F677328}">
      <dsp:nvSpPr>
        <dsp:cNvPr id="0" name=""/>
        <dsp:cNvSpPr/>
      </dsp:nvSpPr>
      <dsp:spPr>
        <a:xfrm>
          <a:off x="0" y="351912"/>
          <a:ext cx="8574157" cy="4032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CF1A08-C328-4F9C-B75C-A7B6FC754DB0}">
      <dsp:nvSpPr>
        <dsp:cNvPr id="0" name=""/>
        <dsp:cNvSpPr/>
      </dsp:nvSpPr>
      <dsp:spPr>
        <a:xfrm>
          <a:off x="428707" y="115752"/>
          <a:ext cx="6001909" cy="47232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6858" tIns="0" rIns="226858" bIns="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kern="1200" dirty="0">
              <a:latin typeface="Times New Roman" panose="02020603050405020304" pitchFamily="18" charset="0"/>
              <a:ea typeface="Calibri" panose="020F0502020204030204" pitchFamily="34" charset="0"/>
              <a:cs typeface="Arial" panose="020B0604020202020204" pitchFamily="34" charset="0"/>
            </a:rPr>
            <a:t>F</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ind markets near them with good prices </a:t>
          </a:r>
          <a:endParaRPr lang="en-US" sz="2000" kern="1200" dirty="0"/>
        </a:p>
      </dsp:txBody>
      <dsp:txXfrm>
        <a:off x="451764" y="138809"/>
        <a:ext cx="5955795" cy="426206"/>
      </dsp:txXfrm>
    </dsp:sp>
    <dsp:sp modelId="{9DDBD196-0053-4A74-87D6-C5842BE84366}">
      <dsp:nvSpPr>
        <dsp:cNvPr id="0" name=""/>
        <dsp:cNvSpPr/>
      </dsp:nvSpPr>
      <dsp:spPr>
        <a:xfrm>
          <a:off x="0" y="1106889"/>
          <a:ext cx="8574157" cy="4032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2E57132-1554-4276-AA5C-02EDA8656228}">
      <dsp:nvSpPr>
        <dsp:cNvPr id="0" name=""/>
        <dsp:cNvSpPr/>
      </dsp:nvSpPr>
      <dsp:spPr>
        <a:xfrm>
          <a:off x="428707" y="841512"/>
          <a:ext cx="6001909" cy="501537"/>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6858" tIns="0" rIns="226858" bIns="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C</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an help them compare it with the governmental price list of all goods. </a:t>
          </a:r>
          <a:endParaRPr lang="en-US" sz="2000" kern="1200" dirty="0"/>
        </a:p>
      </dsp:txBody>
      <dsp:txXfrm>
        <a:off x="453190" y="865995"/>
        <a:ext cx="5952943" cy="452571"/>
      </dsp:txXfrm>
    </dsp:sp>
    <dsp:sp modelId="{5D21B80A-2513-4D51-A922-6F5FA538D78B}">
      <dsp:nvSpPr>
        <dsp:cNvPr id="0" name=""/>
        <dsp:cNvSpPr/>
      </dsp:nvSpPr>
      <dsp:spPr>
        <a:xfrm>
          <a:off x="0" y="1832649"/>
          <a:ext cx="8574157" cy="4032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F71FB8-9AAE-4272-AE5E-252B1AC94793}">
      <dsp:nvSpPr>
        <dsp:cNvPr id="0" name=""/>
        <dsp:cNvSpPr/>
      </dsp:nvSpPr>
      <dsp:spPr>
        <a:xfrm>
          <a:off x="428707" y="1596489"/>
          <a:ext cx="6001909" cy="47232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6858" tIns="0" rIns="226858" bIns="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It helps customers to report any market that is manipulating prices and goods</a:t>
          </a:r>
          <a:endParaRPr lang="en-US" sz="2000" kern="1200" dirty="0"/>
        </a:p>
      </dsp:txBody>
      <dsp:txXfrm>
        <a:off x="451764" y="1619546"/>
        <a:ext cx="5955795" cy="426206"/>
      </dsp:txXfrm>
    </dsp:sp>
    <dsp:sp modelId="{7F49A446-7F91-4842-A531-2A832ADB254F}">
      <dsp:nvSpPr>
        <dsp:cNvPr id="0" name=""/>
        <dsp:cNvSpPr/>
      </dsp:nvSpPr>
      <dsp:spPr>
        <a:xfrm>
          <a:off x="0" y="3138244"/>
          <a:ext cx="8574157" cy="4032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EC8304-C9B0-4DAC-9E33-7CDE91569707}">
      <dsp:nvSpPr>
        <dsp:cNvPr id="0" name=""/>
        <dsp:cNvSpPr/>
      </dsp:nvSpPr>
      <dsp:spPr>
        <a:xfrm>
          <a:off x="428707" y="2322249"/>
          <a:ext cx="6001909" cy="1052154"/>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6858" tIns="0" rIns="226858" bIns="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Government will always be up to date on all the markets prices and people’s reports </a:t>
          </a:r>
          <a:r>
            <a:rPr lang="en-US" sz="2000" kern="1200" dirty="0">
              <a:latin typeface="Times New Roman" panose="02020603050405020304" pitchFamily="18" charset="0"/>
              <a:ea typeface="Calibri" panose="020F0502020204030204" pitchFamily="34" charset="0"/>
              <a:cs typeface="Arial" panose="020B0604020202020204" pitchFamily="34" charset="0"/>
            </a:rPr>
            <a:t>and </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will take action against any market that is not following their conditions. </a:t>
          </a:r>
          <a:endParaRPr lang="en-US" sz="2000" kern="1200" dirty="0"/>
        </a:p>
      </dsp:txBody>
      <dsp:txXfrm>
        <a:off x="480069" y="2373611"/>
        <a:ext cx="5899185" cy="949430"/>
      </dsp:txXfrm>
    </dsp:sp>
    <dsp:sp modelId="{9570C105-2192-4C52-8C06-D52FE52FA36C}">
      <dsp:nvSpPr>
        <dsp:cNvPr id="0" name=""/>
        <dsp:cNvSpPr/>
      </dsp:nvSpPr>
      <dsp:spPr>
        <a:xfrm>
          <a:off x="0" y="4192195"/>
          <a:ext cx="8574157" cy="4032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4ACB95-94D9-46A8-85CA-1FF9EB86A60B}">
      <dsp:nvSpPr>
        <dsp:cNvPr id="0" name=""/>
        <dsp:cNvSpPr/>
      </dsp:nvSpPr>
      <dsp:spPr>
        <a:xfrm>
          <a:off x="428707" y="3627844"/>
          <a:ext cx="6001909" cy="800511"/>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6858" tIns="0" rIns="226858" bIns="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en-US" sz="2000" kern="1200" dirty="0">
              <a:latin typeface="Times New Roman" panose="02020603050405020304" pitchFamily="18" charset="0"/>
              <a:ea typeface="Calibri" panose="020F0502020204030204" pitchFamily="34" charset="0"/>
              <a:cs typeface="Arial" panose="020B0604020202020204" pitchFamily="34" charset="0"/>
              <a:sym typeface="Wingdings" panose="05000000000000000000" pitchFamily="2" charset="2"/>
            </a:rPr>
            <a:t></a:t>
          </a:r>
          <a:r>
            <a:rPr lang="en-US" sz="2000" kern="1200" dirty="0">
              <a:effectLst/>
              <a:latin typeface="Times New Roman" panose="02020603050405020304" pitchFamily="18" charset="0"/>
              <a:ea typeface="Calibri" panose="020F0502020204030204" pitchFamily="34" charset="0"/>
              <a:cs typeface="Arial" panose="020B0604020202020204" pitchFamily="34" charset="0"/>
            </a:rPr>
            <a:t>It helps markets to keep up with the government and to be updated to the Ministry of economy and trades.</a:t>
          </a:r>
          <a:endParaRPr lang="en-US" sz="2000" kern="1200" dirty="0">
            <a:effectLst/>
            <a:latin typeface="Calibri" panose="020F0502020204030204" pitchFamily="34" charset="0"/>
            <a:ea typeface="Calibri" panose="020F0502020204030204" pitchFamily="34" charset="0"/>
            <a:cs typeface="Arial" panose="020B0604020202020204" pitchFamily="34" charset="0"/>
          </a:endParaRPr>
        </a:p>
      </dsp:txBody>
      <dsp:txXfrm>
        <a:off x="467785" y="3666922"/>
        <a:ext cx="5923753" cy="7223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CB485B-ACDD-439F-977E-169F37CE2701}">
      <dsp:nvSpPr>
        <dsp:cNvPr id="0" name=""/>
        <dsp:cNvSpPr/>
      </dsp:nvSpPr>
      <dsp:spPr>
        <a:xfrm>
          <a:off x="198921" y="879205"/>
          <a:ext cx="1581161" cy="1581161"/>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65000" r="-65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422F250D-C8A4-496B-96AB-91BE0A9137EF}">
      <dsp:nvSpPr>
        <dsp:cNvPr id="0" name=""/>
        <dsp:cNvSpPr/>
      </dsp:nvSpPr>
      <dsp:spPr>
        <a:xfrm>
          <a:off x="264161" y="1898169"/>
          <a:ext cx="1581161" cy="158116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SIGNIN/SIGNUP</a:t>
          </a:r>
        </a:p>
      </dsp:txBody>
      <dsp:txXfrm>
        <a:off x="310472" y="1944480"/>
        <a:ext cx="1488539" cy="1488539"/>
      </dsp:txXfrm>
    </dsp:sp>
    <dsp:sp modelId="{5A4FCAD2-D422-41F8-B024-4B11062F5C5C}">
      <dsp:nvSpPr>
        <dsp:cNvPr id="0" name=""/>
        <dsp:cNvSpPr/>
      </dsp:nvSpPr>
      <dsp:spPr>
        <a:xfrm rot="106888">
          <a:off x="2017337" y="1515481"/>
          <a:ext cx="237425" cy="37993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017354" y="1590360"/>
        <a:ext cx="166198" cy="227959"/>
      </dsp:txXfrm>
    </dsp:sp>
    <dsp:sp modelId="{9DAA6837-D8B1-4BED-9587-BCE305EAC755}">
      <dsp:nvSpPr>
        <dsp:cNvPr id="0" name=""/>
        <dsp:cNvSpPr/>
      </dsp:nvSpPr>
      <dsp:spPr>
        <a:xfrm>
          <a:off x="2458115" y="949472"/>
          <a:ext cx="1581161" cy="1581161"/>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59000" r="-59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7EAB4FB8-0E0A-4280-B786-EF13BE86782B}">
      <dsp:nvSpPr>
        <dsp:cNvPr id="0" name=""/>
        <dsp:cNvSpPr/>
      </dsp:nvSpPr>
      <dsp:spPr>
        <a:xfrm>
          <a:off x="2715514" y="1898169"/>
          <a:ext cx="1581161" cy="158116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Main Page</a:t>
          </a:r>
        </a:p>
      </dsp:txBody>
      <dsp:txXfrm>
        <a:off x="2761825" y="1944480"/>
        <a:ext cx="1488539" cy="1488539"/>
      </dsp:txXfrm>
    </dsp:sp>
    <dsp:sp modelId="{C34B62C0-0B61-4425-8E2F-E8C031A57399}">
      <dsp:nvSpPr>
        <dsp:cNvPr id="0" name=""/>
        <dsp:cNvSpPr/>
      </dsp:nvSpPr>
      <dsp:spPr>
        <a:xfrm>
          <a:off x="4343844" y="1550087"/>
          <a:ext cx="304566" cy="37993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343844" y="1626073"/>
        <a:ext cx="213196" cy="227959"/>
      </dsp:txXfrm>
    </dsp:sp>
    <dsp:sp modelId="{2CEF83F7-B686-4B6F-A9CB-A53C40695881}">
      <dsp:nvSpPr>
        <dsp:cNvPr id="0" name=""/>
        <dsp:cNvSpPr/>
      </dsp:nvSpPr>
      <dsp:spPr>
        <a:xfrm>
          <a:off x="4909467" y="949472"/>
          <a:ext cx="1581161" cy="1581161"/>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58000" r="-58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4D80ECBA-B6FE-492C-94DD-4D919C8F1BEE}">
      <dsp:nvSpPr>
        <dsp:cNvPr id="0" name=""/>
        <dsp:cNvSpPr/>
      </dsp:nvSpPr>
      <dsp:spPr>
        <a:xfrm>
          <a:off x="5166866" y="1898169"/>
          <a:ext cx="1581161" cy="158116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Market page</a:t>
          </a:r>
        </a:p>
      </dsp:txBody>
      <dsp:txXfrm>
        <a:off x="5213177" y="1944480"/>
        <a:ext cx="1488539" cy="1488539"/>
      </dsp:txXfrm>
    </dsp:sp>
    <dsp:sp modelId="{CCDD3F63-EECA-4A31-B089-23129D2ED3A5}">
      <dsp:nvSpPr>
        <dsp:cNvPr id="0" name=""/>
        <dsp:cNvSpPr/>
      </dsp:nvSpPr>
      <dsp:spPr>
        <a:xfrm>
          <a:off x="6795196" y="1550087"/>
          <a:ext cx="304566" cy="37993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795196" y="1626073"/>
        <a:ext cx="213196" cy="227959"/>
      </dsp:txXfrm>
    </dsp:sp>
    <dsp:sp modelId="{0A638AA9-C746-46CF-956C-D17B1596780F}">
      <dsp:nvSpPr>
        <dsp:cNvPr id="0" name=""/>
        <dsp:cNvSpPr/>
      </dsp:nvSpPr>
      <dsp:spPr>
        <a:xfrm>
          <a:off x="7360820" y="949472"/>
          <a:ext cx="1581161" cy="1581161"/>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58000" r="-58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2A83FF09-657E-415D-8E0E-8532D3A76EAD}">
      <dsp:nvSpPr>
        <dsp:cNvPr id="0" name=""/>
        <dsp:cNvSpPr/>
      </dsp:nvSpPr>
      <dsp:spPr>
        <a:xfrm>
          <a:off x="7618218" y="1898169"/>
          <a:ext cx="1581161" cy="158116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Report page</a:t>
          </a:r>
        </a:p>
      </dsp:txBody>
      <dsp:txXfrm>
        <a:off x="7664529" y="1944480"/>
        <a:ext cx="1488539" cy="1488539"/>
      </dsp:txXfrm>
    </dsp:sp>
    <dsp:sp modelId="{7F6D2181-B94C-49E1-A35D-06EC329EB8A3}">
      <dsp:nvSpPr>
        <dsp:cNvPr id="0" name=""/>
        <dsp:cNvSpPr/>
      </dsp:nvSpPr>
      <dsp:spPr>
        <a:xfrm>
          <a:off x="9246548" y="1550087"/>
          <a:ext cx="304566" cy="37993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9246548" y="1626073"/>
        <a:ext cx="213196" cy="227959"/>
      </dsp:txXfrm>
    </dsp:sp>
    <dsp:sp modelId="{14127AE4-C747-411E-A821-352686BF2D9F}">
      <dsp:nvSpPr>
        <dsp:cNvPr id="0" name=""/>
        <dsp:cNvSpPr/>
      </dsp:nvSpPr>
      <dsp:spPr>
        <a:xfrm>
          <a:off x="9812172" y="949472"/>
          <a:ext cx="1581161" cy="1581161"/>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59000" r="-59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5B6F1244-3DA4-4C73-B609-44675ADE384B}">
      <dsp:nvSpPr>
        <dsp:cNvPr id="0" name=""/>
        <dsp:cNvSpPr/>
      </dsp:nvSpPr>
      <dsp:spPr>
        <a:xfrm>
          <a:off x="10069570" y="1898169"/>
          <a:ext cx="1581161" cy="1581161"/>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Best supermarkets</a:t>
          </a:r>
        </a:p>
      </dsp:txBody>
      <dsp:txXfrm>
        <a:off x="10115881" y="1944480"/>
        <a:ext cx="1488539" cy="148853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04F06-425E-469E-808A-99D4577DFC70}">
      <dsp:nvSpPr>
        <dsp:cNvPr id="0" name=""/>
        <dsp:cNvSpPr/>
      </dsp:nvSpPr>
      <dsp:spPr>
        <a:xfrm>
          <a:off x="1517" y="0"/>
          <a:ext cx="1975734" cy="1474304"/>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DB71B288-C9E3-419E-A790-1271A5898BF0}">
      <dsp:nvSpPr>
        <dsp:cNvPr id="0" name=""/>
        <dsp:cNvSpPr/>
      </dsp:nvSpPr>
      <dsp:spPr>
        <a:xfrm>
          <a:off x="323148" y="884582"/>
          <a:ext cx="1975734" cy="147430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Feedback</a:t>
          </a:r>
        </a:p>
      </dsp:txBody>
      <dsp:txXfrm>
        <a:off x="366329" y="927763"/>
        <a:ext cx="1889372" cy="1387942"/>
      </dsp:txXfrm>
    </dsp:sp>
    <dsp:sp modelId="{E26360F7-D3E8-48E8-9B8A-758A719BB8B4}">
      <dsp:nvSpPr>
        <dsp:cNvPr id="0" name=""/>
        <dsp:cNvSpPr/>
      </dsp:nvSpPr>
      <dsp:spPr>
        <a:xfrm>
          <a:off x="2357822" y="499781"/>
          <a:ext cx="380570" cy="47474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357822" y="594729"/>
        <a:ext cx="266399" cy="284845"/>
      </dsp:txXfrm>
    </dsp:sp>
    <dsp:sp modelId="{384AB7E8-F277-47B3-AC1E-925EE210F49D}">
      <dsp:nvSpPr>
        <dsp:cNvPr id="0" name=""/>
        <dsp:cNvSpPr/>
      </dsp:nvSpPr>
      <dsp:spPr>
        <a:xfrm>
          <a:off x="3064595" y="0"/>
          <a:ext cx="1975734" cy="1474304"/>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4C0276B6-999C-4020-B090-A1E374070514}">
      <dsp:nvSpPr>
        <dsp:cNvPr id="0" name=""/>
        <dsp:cNvSpPr/>
      </dsp:nvSpPr>
      <dsp:spPr>
        <a:xfrm>
          <a:off x="3386226" y="884582"/>
          <a:ext cx="1975734" cy="147430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Create account for market</a:t>
          </a:r>
        </a:p>
      </dsp:txBody>
      <dsp:txXfrm>
        <a:off x="3429407" y="927763"/>
        <a:ext cx="1889372" cy="1387942"/>
      </dsp:txXfrm>
    </dsp:sp>
    <dsp:sp modelId="{88A20E0C-1135-43F4-8468-10360BDDC123}">
      <dsp:nvSpPr>
        <dsp:cNvPr id="0" name=""/>
        <dsp:cNvSpPr/>
      </dsp:nvSpPr>
      <dsp:spPr>
        <a:xfrm>
          <a:off x="5420900" y="499781"/>
          <a:ext cx="380570" cy="47474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420900" y="594729"/>
        <a:ext cx="266399" cy="284845"/>
      </dsp:txXfrm>
    </dsp:sp>
    <dsp:sp modelId="{005C0F8C-BB2D-4624-996E-2BD094E097DF}">
      <dsp:nvSpPr>
        <dsp:cNvPr id="0" name=""/>
        <dsp:cNvSpPr/>
      </dsp:nvSpPr>
      <dsp:spPr>
        <a:xfrm>
          <a:off x="6127673" y="0"/>
          <a:ext cx="1975734" cy="147430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32000" r="-32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7ECF615B-009A-466F-BABF-134F09412ABD}">
      <dsp:nvSpPr>
        <dsp:cNvPr id="0" name=""/>
        <dsp:cNvSpPr/>
      </dsp:nvSpPr>
      <dsp:spPr>
        <a:xfrm>
          <a:off x="6449304" y="884582"/>
          <a:ext cx="1975734" cy="147430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Pricelist</a:t>
          </a:r>
        </a:p>
      </dsp:txBody>
      <dsp:txXfrm>
        <a:off x="6492485" y="927763"/>
        <a:ext cx="1889372" cy="1387942"/>
      </dsp:txXfrm>
    </dsp:sp>
    <dsp:sp modelId="{EF886CD6-D811-4F5A-9EE3-1AD80289F333}">
      <dsp:nvSpPr>
        <dsp:cNvPr id="0" name=""/>
        <dsp:cNvSpPr/>
      </dsp:nvSpPr>
      <dsp:spPr>
        <a:xfrm>
          <a:off x="8483978" y="499781"/>
          <a:ext cx="380570" cy="474741"/>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8483978" y="594729"/>
        <a:ext cx="266399" cy="284845"/>
      </dsp:txXfrm>
    </dsp:sp>
    <dsp:sp modelId="{BA8BB458-252D-4AE5-9813-97009DCA8B97}">
      <dsp:nvSpPr>
        <dsp:cNvPr id="0" name=""/>
        <dsp:cNvSpPr/>
      </dsp:nvSpPr>
      <dsp:spPr>
        <a:xfrm>
          <a:off x="9190751" y="0"/>
          <a:ext cx="1975734" cy="1474304"/>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33000" r="-33000"/>
          </a:stretch>
        </a:blip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4CB65B9C-7E5C-4454-B37C-A2F6D13816AC}">
      <dsp:nvSpPr>
        <dsp:cNvPr id="0" name=""/>
        <dsp:cNvSpPr/>
      </dsp:nvSpPr>
      <dsp:spPr>
        <a:xfrm>
          <a:off x="9512382" y="884582"/>
          <a:ext cx="1975734" cy="147430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Reported markets</a:t>
          </a:r>
        </a:p>
      </dsp:txBody>
      <dsp:txXfrm>
        <a:off x="9555563" y="927763"/>
        <a:ext cx="1889372" cy="138794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33569E-872B-4117-93DF-D4E92220C6D1}">
      <dsp:nvSpPr>
        <dsp:cNvPr id="0" name=""/>
        <dsp:cNvSpPr/>
      </dsp:nvSpPr>
      <dsp:spPr>
        <a:xfrm>
          <a:off x="746076" y="0"/>
          <a:ext cx="6579703" cy="6579703"/>
        </a:xfrm>
        <a:prstGeom prst="triangl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FDD6B9D0-10CF-44D3-9371-3E374D09F554}">
      <dsp:nvSpPr>
        <dsp:cNvPr id="0" name=""/>
        <dsp:cNvSpPr/>
      </dsp:nvSpPr>
      <dsp:spPr>
        <a:xfrm>
          <a:off x="4035928" y="661343"/>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Button  work</a:t>
          </a:r>
        </a:p>
      </dsp:txBody>
      <dsp:txXfrm>
        <a:off x="4057226" y="682641"/>
        <a:ext cx="4234211" cy="393694"/>
      </dsp:txXfrm>
    </dsp:sp>
    <dsp:sp modelId="{14BFF6FD-FF0C-4C43-8CF2-307B3758C620}">
      <dsp:nvSpPr>
        <dsp:cNvPr id="0" name=""/>
        <dsp:cNvSpPr/>
      </dsp:nvSpPr>
      <dsp:spPr>
        <a:xfrm>
          <a:off x="4035928" y="1152170"/>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Functions</a:t>
          </a:r>
        </a:p>
      </dsp:txBody>
      <dsp:txXfrm>
        <a:off x="4057226" y="1173468"/>
        <a:ext cx="4234211" cy="393694"/>
      </dsp:txXfrm>
    </dsp:sp>
    <dsp:sp modelId="{D280D907-A7A1-46DC-BC5B-B4E817FD3153}">
      <dsp:nvSpPr>
        <dsp:cNvPr id="0" name=""/>
        <dsp:cNvSpPr/>
      </dsp:nvSpPr>
      <dsp:spPr>
        <a:xfrm>
          <a:off x="4035928" y="1642997"/>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Filter Search input</a:t>
          </a:r>
        </a:p>
      </dsp:txBody>
      <dsp:txXfrm>
        <a:off x="4057226" y="1664295"/>
        <a:ext cx="4234211" cy="393694"/>
      </dsp:txXfrm>
    </dsp:sp>
    <dsp:sp modelId="{0BBB7E2B-F096-4CDA-B3C7-AFBC93CE9863}">
      <dsp:nvSpPr>
        <dsp:cNvPr id="0" name=""/>
        <dsp:cNvSpPr/>
      </dsp:nvSpPr>
      <dsp:spPr>
        <a:xfrm>
          <a:off x="4035928" y="2133825"/>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Password validation</a:t>
          </a:r>
        </a:p>
      </dsp:txBody>
      <dsp:txXfrm>
        <a:off x="4057226" y="2155123"/>
        <a:ext cx="4234211" cy="393694"/>
      </dsp:txXfrm>
    </dsp:sp>
    <dsp:sp modelId="{C71D2997-8617-402F-885E-99E23E7A73AB}">
      <dsp:nvSpPr>
        <dsp:cNvPr id="0" name=""/>
        <dsp:cNvSpPr/>
      </dsp:nvSpPr>
      <dsp:spPr>
        <a:xfrm>
          <a:off x="4035928" y="2624652"/>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Display model</a:t>
          </a:r>
        </a:p>
      </dsp:txBody>
      <dsp:txXfrm>
        <a:off x="4057226" y="2645950"/>
        <a:ext cx="4234211" cy="393694"/>
      </dsp:txXfrm>
    </dsp:sp>
    <dsp:sp modelId="{EA2D93D7-792F-431F-B26D-1C201BF49BA1}">
      <dsp:nvSpPr>
        <dsp:cNvPr id="0" name=""/>
        <dsp:cNvSpPr/>
      </dsp:nvSpPr>
      <dsp:spPr>
        <a:xfrm>
          <a:off x="4035928" y="3115479"/>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Menu Bar</a:t>
          </a:r>
        </a:p>
      </dsp:txBody>
      <dsp:txXfrm>
        <a:off x="4057226" y="3136777"/>
        <a:ext cx="4234211" cy="393694"/>
      </dsp:txXfrm>
    </dsp:sp>
    <dsp:sp modelId="{4635BD44-B2DA-436C-95D4-C9AE5C0618A7}">
      <dsp:nvSpPr>
        <dsp:cNvPr id="0" name=""/>
        <dsp:cNvSpPr/>
      </dsp:nvSpPr>
      <dsp:spPr>
        <a:xfrm>
          <a:off x="4035928" y="3606306"/>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Rating markets</a:t>
          </a:r>
        </a:p>
      </dsp:txBody>
      <dsp:txXfrm>
        <a:off x="4057226" y="3627604"/>
        <a:ext cx="4234211" cy="393694"/>
      </dsp:txXfrm>
    </dsp:sp>
    <dsp:sp modelId="{45A3E58F-187A-4AF7-905D-59F57408C14B}">
      <dsp:nvSpPr>
        <dsp:cNvPr id="0" name=""/>
        <dsp:cNvSpPr/>
      </dsp:nvSpPr>
      <dsp:spPr>
        <a:xfrm>
          <a:off x="4035928" y="4097134"/>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Add/Delete products</a:t>
          </a:r>
        </a:p>
      </dsp:txBody>
      <dsp:txXfrm>
        <a:off x="4057226" y="4118432"/>
        <a:ext cx="4234211" cy="393694"/>
      </dsp:txXfrm>
    </dsp:sp>
    <dsp:sp modelId="{87AE56C9-6F77-43CD-8B9F-6354DFC9C485}">
      <dsp:nvSpPr>
        <dsp:cNvPr id="0" name=""/>
        <dsp:cNvSpPr/>
      </dsp:nvSpPr>
      <dsp:spPr>
        <a:xfrm>
          <a:off x="4035928" y="4587961"/>
          <a:ext cx="4276807" cy="436290"/>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Animate Arrow for SignIn</a:t>
          </a:r>
        </a:p>
      </dsp:txBody>
      <dsp:txXfrm>
        <a:off x="4057226" y="4609259"/>
        <a:ext cx="4234211" cy="393694"/>
      </dsp:txXfrm>
    </dsp:sp>
    <dsp:sp modelId="{B49E51E3-A579-46F6-B507-05523FA375F4}">
      <dsp:nvSpPr>
        <dsp:cNvPr id="0" name=""/>
        <dsp:cNvSpPr/>
      </dsp:nvSpPr>
      <dsp:spPr>
        <a:xfrm>
          <a:off x="4035928" y="5078788"/>
          <a:ext cx="4276807" cy="785035"/>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While Hover at news display date of publication</a:t>
          </a:r>
        </a:p>
      </dsp:txBody>
      <dsp:txXfrm>
        <a:off x="4074250" y="5117110"/>
        <a:ext cx="4200163" cy="70839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9C459-582F-4447-A6E1-3B8FF00DCBF7}">
      <dsp:nvSpPr>
        <dsp:cNvPr id="0" name=""/>
        <dsp:cNvSpPr/>
      </dsp:nvSpPr>
      <dsp:spPr>
        <a:xfrm>
          <a:off x="5838840" y="2325510"/>
          <a:ext cx="5007462" cy="347625"/>
        </a:xfrm>
        <a:custGeom>
          <a:avLst/>
          <a:gdLst/>
          <a:ahLst/>
          <a:cxnLst/>
          <a:rect l="0" t="0" r="0" b="0"/>
          <a:pathLst>
            <a:path>
              <a:moveTo>
                <a:pt x="0" y="0"/>
              </a:moveTo>
              <a:lnTo>
                <a:pt x="0" y="173812"/>
              </a:lnTo>
              <a:lnTo>
                <a:pt x="5007462" y="173812"/>
              </a:lnTo>
              <a:lnTo>
                <a:pt x="5007462"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80B9FC30-A203-4941-83B9-5BD971011B5E}">
      <dsp:nvSpPr>
        <dsp:cNvPr id="0" name=""/>
        <dsp:cNvSpPr/>
      </dsp:nvSpPr>
      <dsp:spPr>
        <a:xfrm>
          <a:off x="5838840" y="2325510"/>
          <a:ext cx="3004477" cy="347625"/>
        </a:xfrm>
        <a:custGeom>
          <a:avLst/>
          <a:gdLst/>
          <a:ahLst/>
          <a:cxnLst/>
          <a:rect l="0" t="0" r="0" b="0"/>
          <a:pathLst>
            <a:path>
              <a:moveTo>
                <a:pt x="0" y="0"/>
              </a:moveTo>
              <a:lnTo>
                <a:pt x="0" y="173812"/>
              </a:lnTo>
              <a:lnTo>
                <a:pt x="3004477" y="173812"/>
              </a:lnTo>
              <a:lnTo>
                <a:pt x="3004477"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91206651-E5B6-4C9B-BE1B-F2C60C16DE63}">
      <dsp:nvSpPr>
        <dsp:cNvPr id="0" name=""/>
        <dsp:cNvSpPr/>
      </dsp:nvSpPr>
      <dsp:spPr>
        <a:xfrm>
          <a:off x="5838840" y="2325510"/>
          <a:ext cx="1001492" cy="347625"/>
        </a:xfrm>
        <a:custGeom>
          <a:avLst/>
          <a:gdLst/>
          <a:ahLst/>
          <a:cxnLst/>
          <a:rect l="0" t="0" r="0" b="0"/>
          <a:pathLst>
            <a:path>
              <a:moveTo>
                <a:pt x="0" y="0"/>
              </a:moveTo>
              <a:lnTo>
                <a:pt x="0" y="173812"/>
              </a:lnTo>
              <a:lnTo>
                <a:pt x="1001492" y="173812"/>
              </a:lnTo>
              <a:lnTo>
                <a:pt x="1001492"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57DFE80-4EEA-4CE6-A50B-2C7E842BBF1F}">
      <dsp:nvSpPr>
        <dsp:cNvPr id="0" name=""/>
        <dsp:cNvSpPr/>
      </dsp:nvSpPr>
      <dsp:spPr>
        <a:xfrm>
          <a:off x="4837347" y="2325510"/>
          <a:ext cx="1001492" cy="347625"/>
        </a:xfrm>
        <a:custGeom>
          <a:avLst/>
          <a:gdLst/>
          <a:ahLst/>
          <a:cxnLst/>
          <a:rect l="0" t="0" r="0" b="0"/>
          <a:pathLst>
            <a:path>
              <a:moveTo>
                <a:pt x="1001492" y="0"/>
              </a:moveTo>
              <a:lnTo>
                <a:pt x="1001492" y="173812"/>
              </a:lnTo>
              <a:lnTo>
                <a:pt x="0" y="173812"/>
              </a:lnTo>
              <a:lnTo>
                <a:pt x="0"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B0A4800-ED5C-447C-8071-E8E24F4C095E}">
      <dsp:nvSpPr>
        <dsp:cNvPr id="0" name=""/>
        <dsp:cNvSpPr/>
      </dsp:nvSpPr>
      <dsp:spPr>
        <a:xfrm>
          <a:off x="2834362" y="2325510"/>
          <a:ext cx="3004477" cy="347625"/>
        </a:xfrm>
        <a:custGeom>
          <a:avLst/>
          <a:gdLst/>
          <a:ahLst/>
          <a:cxnLst/>
          <a:rect l="0" t="0" r="0" b="0"/>
          <a:pathLst>
            <a:path>
              <a:moveTo>
                <a:pt x="3004477" y="0"/>
              </a:moveTo>
              <a:lnTo>
                <a:pt x="3004477" y="173812"/>
              </a:lnTo>
              <a:lnTo>
                <a:pt x="0" y="173812"/>
              </a:lnTo>
              <a:lnTo>
                <a:pt x="0"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B7AE972-13C8-4BF2-B33E-28579D8519D8}">
      <dsp:nvSpPr>
        <dsp:cNvPr id="0" name=""/>
        <dsp:cNvSpPr/>
      </dsp:nvSpPr>
      <dsp:spPr>
        <a:xfrm>
          <a:off x="831377" y="2325510"/>
          <a:ext cx="5007462" cy="347625"/>
        </a:xfrm>
        <a:custGeom>
          <a:avLst/>
          <a:gdLst/>
          <a:ahLst/>
          <a:cxnLst/>
          <a:rect l="0" t="0" r="0" b="0"/>
          <a:pathLst>
            <a:path>
              <a:moveTo>
                <a:pt x="5007462" y="0"/>
              </a:moveTo>
              <a:lnTo>
                <a:pt x="5007462" y="173812"/>
              </a:lnTo>
              <a:lnTo>
                <a:pt x="0" y="173812"/>
              </a:lnTo>
              <a:lnTo>
                <a:pt x="0" y="34762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92573CA-9A28-4635-B18F-B3A2317A9EFA}">
      <dsp:nvSpPr>
        <dsp:cNvPr id="0" name=""/>
        <dsp:cNvSpPr/>
      </dsp:nvSpPr>
      <dsp:spPr>
        <a:xfrm>
          <a:off x="5011160" y="1497830"/>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User</a:t>
          </a:r>
        </a:p>
      </dsp:txBody>
      <dsp:txXfrm>
        <a:off x="5011160" y="1497830"/>
        <a:ext cx="1655359" cy="827679"/>
      </dsp:txXfrm>
    </dsp:sp>
    <dsp:sp modelId="{4F4FF1BC-5127-4AA6-9286-2365F0489DC0}">
      <dsp:nvSpPr>
        <dsp:cNvPr id="0" name=""/>
        <dsp:cNvSpPr/>
      </dsp:nvSpPr>
      <dsp:spPr>
        <a:xfrm>
          <a:off x="3697"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a:ln w="0"/>
              <a:effectLst>
                <a:outerShdw blurRad="38100" dist="19050" dir="2700000" algn="tl" rotWithShape="0">
                  <a:schemeClr val="dk1">
                    <a:alpha val="40000"/>
                  </a:schemeClr>
                </a:outerShdw>
              </a:effectLst>
            </a:rPr>
            <a:t>Create acc</a:t>
          </a:r>
          <a:endParaRPr lang="en-US" sz="2100" b="0" kern="1200" cap="none" spc="0" dirty="0">
            <a:ln w="0"/>
            <a:effectLst>
              <a:outerShdw blurRad="38100" dist="19050" dir="2700000" algn="tl" rotWithShape="0">
                <a:schemeClr val="dk1">
                  <a:alpha val="40000"/>
                </a:schemeClr>
              </a:outerShdw>
            </a:effectLst>
          </a:endParaRPr>
        </a:p>
      </dsp:txBody>
      <dsp:txXfrm>
        <a:off x="3697" y="2673135"/>
        <a:ext cx="1655359" cy="827679"/>
      </dsp:txXfrm>
    </dsp:sp>
    <dsp:sp modelId="{21818532-8F14-4456-9BFA-ABBA98A477E6}">
      <dsp:nvSpPr>
        <dsp:cNvPr id="0" name=""/>
        <dsp:cNvSpPr/>
      </dsp:nvSpPr>
      <dsp:spPr>
        <a:xfrm>
          <a:off x="2006682"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a:ln w="0"/>
              <a:effectLst>
                <a:outerShdw blurRad="38100" dist="19050" dir="2700000" algn="tl" rotWithShape="0">
                  <a:schemeClr val="dk1">
                    <a:alpha val="40000"/>
                  </a:schemeClr>
                </a:outerShdw>
              </a:effectLst>
            </a:rPr>
            <a:t>Login verification</a:t>
          </a:r>
          <a:endParaRPr lang="en-US" sz="2100" b="0" kern="1200" cap="none" spc="0" dirty="0">
            <a:ln w="0"/>
            <a:effectLst>
              <a:outerShdw blurRad="38100" dist="19050" dir="2700000" algn="tl" rotWithShape="0">
                <a:schemeClr val="dk1">
                  <a:alpha val="40000"/>
                </a:schemeClr>
              </a:outerShdw>
            </a:effectLst>
          </a:endParaRPr>
        </a:p>
      </dsp:txBody>
      <dsp:txXfrm>
        <a:off x="2006682" y="2673135"/>
        <a:ext cx="1655359" cy="827679"/>
      </dsp:txXfrm>
    </dsp:sp>
    <dsp:sp modelId="{2C8B34E6-FF75-4338-BE54-153CE95D16CA}">
      <dsp:nvSpPr>
        <dsp:cNvPr id="0" name=""/>
        <dsp:cNvSpPr/>
      </dsp:nvSpPr>
      <dsp:spPr>
        <a:xfrm>
          <a:off x="4009667"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a:ln w="0"/>
              <a:effectLst>
                <a:outerShdw blurRad="38100" dist="19050" dir="2700000" algn="tl" rotWithShape="0">
                  <a:schemeClr val="dk1">
                    <a:alpha val="40000"/>
                  </a:schemeClr>
                </a:outerShdw>
              </a:effectLst>
            </a:rPr>
            <a:t>Load Reported Markets</a:t>
          </a:r>
          <a:endParaRPr lang="en-US" sz="2100" b="0" kern="1200" cap="none" spc="0" dirty="0">
            <a:ln w="0"/>
            <a:effectLst>
              <a:outerShdw blurRad="38100" dist="19050" dir="2700000" algn="tl" rotWithShape="0">
                <a:schemeClr val="dk1">
                  <a:alpha val="40000"/>
                </a:schemeClr>
              </a:outerShdw>
            </a:effectLst>
          </a:endParaRPr>
        </a:p>
      </dsp:txBody>
      <dsp:txXfrm>
        <a:off x="4009667" y="2673135"/>
        <a:ext cx="1655359" cy="827679"/>
      </dsp:txXfrm>
    </dsp:sp>
    <dsp:sp modelId="{13D180E0-76DC-4772-9B66-B5CBC50394C0}">
      <dsp:nvSpPr>
        <dsp:cNvPr id="0" name=""/>
        <dsp:cNvSpPr/>
      </dsp:nvSpPr>
      <dsp:spPr>
        <a:xfrm>
          <a:off x="6012652"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Add Reports </a:t>
          </a:r>
        </a:p>
      </dsp:txBody>
      <dsp:txXfrm>
        <a:off x="6012652" y="2673135"/>
        <a:ext cx="1655359" cy="827679"/>
      </dsp:txXfrm>
    </dsp:sp>
    <dsp:sp modelId="{17C88B78-167C-4FCF-A1CE-FA574C03F659}">
      <dsp:nvSpPr>
        <dsp:cNvPr id="0" name=""/>
        <dsp:cNvSpPr/>
      </dsp:nvSpPr>
      <dsp:spPr>
        <a:xfrm>
          <a:off x="8015637"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a:ln w="0"/>
              <a:effectLst>
                <a:outerShdw blurRad="38100" dist="19050" dir="2700000" algn="tl" rotWithShape="0">
                  <a:schemeClr val="dk1">
                    <a:alpha val="40000"/>
                  </a:schemeClr>
                </a:outerShdw>
              </a:effectLst>
            </a:rPr>
            <a:t>Load markets and its goods</a:t>
          </a:r>
          <a:endParaRPr lang="en-US" sz="2100" b="0" kern="1200" cap="none" spc="0" dirty="0">
            <a:ln w="0"/>
            <a:effectLst>
              <a:outerShdw blurRad="38100" dist="19050" dir="2700000" algn="tl" rotWithShape="0">
                <a:schemeClr val="dk1">
                  <a:alpha val="40000"/>
                </a:schemeClr>
              </a:outerShdw>
            </a:effectLst>
          </a:endParaRPr>
        </a:p>
      </dsp:txBody>
      <dsp:txXfrm>
        <a:off x="8015637" y="2673135"/>
        <a:ext cx="1655359" cy="827679"/>
      </dsp:txXfrm>
    </dsp:sp>
    <dsp:sp modelId="{D4B945BB-8795-46FE-9BAD-685FBF3F2E0B}">
      <dsp:nvSpPr>
        <dsp:cNvPr id="0" name=""/>
        <dsp:cNvSpPr/>
      </dsp:nvSpPr>
      <dsp:spPr>
        <a:xfrm>
          <a:off x="10018623" y="2673135"/>
          <a:ext cx="1655359" cy="8276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Add Feedback</a:t>
          </a:r>
        </a:p>
      </dsp:txBody>
      <dsp:txXfrm>
        <a:off x="10018623" y="2673135"/>
        <a:ext cx="1655359" cy="82767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0DD370-9963-4DC5-A6A5-431F7CDE22CC}">
      <dsp:nvSpPr>
        <dsp:cNvPr id="0" name=""/>
        <dsp:cNvSpPr/>
      </dsp:nvSpPr>
      <dsp:spPr>
        <a:xfrm>
          <a:off x="5838840" y="1289493"/>
          <a:ext cx="5129280" cy="296735"/>
        </a:xfrm>
        <a:custGeom>
          <a:avLst/>
          <a:gdLst/>
          <a:ahLst/>
          <a:cxnLst/>
          <a:rect l="0" t="0" r="0" b="0"/>
          <a:pathLst>
            <a:path>
              <a:moveTo>
                <a:pt x="0" y="0"/>
              </a:moveTo>
              <a:lnTo>
                <a:pt x="0" y="148367"/>
              </a:lnTo>
              <a:lnTo>
                <a:pt x="5129280" y="148367"/>
              </a:lnTo>
              <a:lnTo>
                <a:pt x="512928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5025F19D-727B-4A5C-B006-8CE5DA4E4B95}">
      <dsp:nvSpPr>
        <dsp:cNvPr id="0" name=""/>
        <dsp:cNvSpPr/>
      </dsp:nvSpPr>
      <dsp:spPr>
        <a:xfrm>
          <a:off x="5838840" y="1289493"/>
          <a:ext cx="3419520" cy="296735"/>
        </a:xfrm>
        <a:custGeom>
          <a:avLst/>
          <a:gdLst/>
          <a:ahLst/>
          <a:cxnLst/>
          <a:rect l="0" t="0" r="0" b="0"/>
          <a:pathLst>
            <a:path>
              <a:moveTo>
                <a:pt x="0" y="0"/>
              </a:moveTo>
              <a:lnTo>
                <a:pt x="0" y="148367"/>
              </a:lnTo>
              <a:lnTo>
                <a:pt x="3419520" y="148367"/>
              </a:lnTo>
              <a:lnTo>
                <a:pt x="341952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C269C459-582F-4447-A6E1-3B8FF00DCBF7}">
      <dsp:nvSpPr>
        <dsp:cNvPr id="0" name=""/>
        <dsp:cNvSpPr/>
      </dsp:nvSpPr>
      <dsp:spPr>
        <a:xfrm>
          <a:off x="5838840" y="1289493"/>
          <a:ext cx="1709760" cy="296735"/>
        </a:xfrm>
        <a:custGeom>
          <a:avLst/>
          <a:gdLst/>
          <a:ahLst/>
          <a:cxnLst/>
          <a:rect l="0" t="0" r="0" b="0"/>
          <a:pathLst>
            <a:path>
              <a:moveTo>
                <a:pt x="0" y="0"/>
              </a:moveTo>
              <a:lnTo>
                <a:pt x="0" y="148367"/>
              </a:lnTo>
              <a:lnTo>
                <a:pt x="1709760" y="148367"/>
              </a:lnTo>
              <a:lnTo>
                <a:pt x="170976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91206651-E5B6-4C9B-BE1B-F2C60C16DE63}">
      <dsp:nvSpPr>
        <dsp:cNvPr id="0" name=""/>
        <dsp:cNvSpPr/>
      </dsp:nvSpPr>
      <dsp:spPr>
        <a:xfrm>
          <a:off x="5793119" y="1289493"/>
          <a:ext cx="91440" cy="296735"/>
        </a:xfrm>
        <a:custGeom>
          <a:avLst/>
          <a:gdLst/>
          <a:ahLst/>
          <a:cxnLst/>
          <a:rect l="0" t="0" r="0" b="0"/>
          <a:pathLst>
            <a:path>
              <a:moveTo>
                <a:pt x="45720" y="0"/>
              </a:moveTo>
              <a:lnTo>
                <a:pt x="4572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157DFE80-4EEA-4CE6-A50B-2C7E842BBF1F}">
      <dsp:nvSpPr>
        <dsp:cNvPr id="0" name=""/>
        <dsp:cNvSpPr/>
      </dsp:nvSpPr>
      <dsp:spPr>
        <a:xfrm>
          <a:off x="4129079" y="1289493"/>
          <a:ext cx="1709760" cy="296735"/>
        </a:xfrm>
        <a:custGeom>
          <a:avLst/>
          <a:gdLst/>
          <a:ahLst/>
          <a:cxnLst/>
          <a:rect l="0" t="0" r="0" b="0"/>
          <a:pathLst>
            <a:path>
              <a:moveTo>
                <a:pt x="1709760" y="0"/>
              </a:moveTo>
              <a:lnTo>
                <a:pt x="1709760" y="148367"/>
              </a:lnTo>
              <a:lnTo>
                <a:pt x="0" y="148367"/>
              </a:lnTo>
              <a:lnTo>
                <a:pt x="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B0A4800-ED5C-447C-8071-E8E24F4C095E}">
      <dsp:nvSpPr>
        <dsp:cNvPr id="0" name=""/>
        <dsp:cNvSpPr/>
      </dsp:nvSpPr>
      <dsp:spPr>
        <a:xfrm>
          <a:off x="2419319" y="1289493"/>
          <a:ext cx="3419520" cy="296735"/>
        </a:xfrm>
        <a:custGeom>
          <a:avLst/>
          <a:gdLst/>
          <a:ahLst/>
          <a:cxnLst/>
          <a:rect l="0" t="0" r="0" b="0"/>
          <a:pathLst>
            <a:path>
              <a:moveTo>
                <a:pt x="3419520" y="0"/>
              </a:moveTo>
              <a:lnTo>
                <a:pt x="3419520" y="148367"/>
              </a:lnTo>
              <a:lnTo>
                <a:pt x="0" y="148367"/>
              </a:lnTo>
              <a:lnTo>
                <a:pt x="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B7AE972-13C8-4BF2-B33E-28579D8519D8}">
      <dsp:nvSpPr>
        <dsp:cNvPr id="0" name=""/>
        <dsp:cNvSpPr/>
      </dsp:nvSpPr>
      <dsp:spPr>
        <a:xfrm>
          <a:off x="709559" y="1289493"/>
          <a:ext cx="5129280" cy="296735"/>
        </a:xfrm>
        <a:custGeom>
          <a:avLst/>
          <a:gdLst/>
          <a:ahLst/>
          <a:cxnLst/>
          <a:rect l="0" t="0" r="0" b="0"/>
          <a:pathLst>
            <a:path>
              <a:moveTo>
                <a:pt x="5129280" y="0"/>
              </a:moveTo>
              <a:lnTo>
                <a:pt x="5129280" y="148367"/>
              </a:lnTo>
              <a:lnTo>
                <a:pt x="0" y="148367"/>
              </a:lnTo>
              <a:lnTo>
                <a:pt x="0" y="296735"/>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392573CA-9A28-4635-B18F-B3A2317A9EFA}">
      <dsp:nvSpPr>
        <dsp:cNvPr id="0" name=""/>
        <dsp:cNvSpPr/>
      </dsp:nvSpPr>
      <dsp:spPr>
        <a:xfrm>
          <a:off x="5132327" y="582980"/>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Market</a:t>
          </a:r>
        </a:p>
      </dsp:txBody>
      <dsp:txXfrm>
        <a:off x="5132327" y="582980"/>
        <a:ext cx="1413024" cy="706512"/>
      </dsp:txXfrm>
    </dsp:sp>
    <dsp:sp modelId="{4F4FF1BC-5127-4AA6-9286-2365F0489DC0}">
      <dsp:nvSpPr>
        <dsp:cNvPr id="0" name=""/>
        <dsp:cNvSpPr/>
      </dsp:nvSpPr>
      <dsp:spPr>
        <a:xfrm>
          <a:off x="304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Create acc</a:t>
          </a:r>
        </a:p>
      </dsp:txBody>
      <dsp:txXfrm>
        <a:off x="3047" y="1586228"/>
        <a:ext cx="1413024" cy="706512"/>
      </dsp:txXfrm>
    </dsp:sp>
    <dsp:sp modelId="{21818532-8F14-4456-9BFA-ABBA98A477E6}">
      <dsp:nvSpPr>
        <dsp:cNvPr id="0" name=""/>
        <dsp:cNvSpPr/>
      </dsp:nvSpPr>
      <dsp:spPr>
        <a:xfrm>
          <a:off x="171280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a:ln w="0"/>
              <a:effectLst>
                <a:outerShdw blurRad="38100" dist="19050" dir="2700000" algn="tl" rotWithShape="0">
                  <a:schemeClr val="dk1">
                    <a:alpha val="40000"/>
                  </a:schemeClr>
                </a:outerShdw>
              </a:effectLst>
            </a:rPr>
            <a:t>Login verification</a:t>
          </a:r>
          <a:endParaRPr lang="en-US" sz="2100" b="0" kern="1200" cap="none" spc="0" dirty="0">
            <a:ln w="0"/>
            <a:effectLst>
              <a:outerShdw blurRad="38100" dist="19050" dir="2700000" algn="tl" rotWithShape="0">
                <a:schemeClr val="dk1">
                  <a:alpha val="40000"/>
                </a:schemeClr>
              </a:outerShdw>
            </a:effectLst>
          </a:endParaRPr>
        </a:p>
      </dsp:txBody>
      <dsp:txXfrm>
        <a:off x="1712807" y="1586228"/>
        <a:ext cx="1413024" cy="706512"/>
      </dsp:txXfrm>
    </dsp:sp>
    <dsp:sp modelId="{2C8B34E6-FF75-4338-BE54-153CE95D16CA}">
      <dsp:nvSpPr>
        <dsp:cNvPr id="0" name=""/>
        <dsp:cNvSpPr/>
      </dsp:nvSpPr>
      <dsp:spPr>
        <a:xfrm>
          <a:off x="342256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Load pricelist</a:t>
          </a:r>
        </a:p>
      </dsp:txBody>
      <dsp:txXfrm>
        <a:off x="3422567" y="1586228"/>
        <a:ext cx="1413024" cy="706512"/>
      </dsp:txXfrm>
    </dsp:sp>
    <dsp:sp modelId="{13D180E0-76DC-4772-9B66-B5CBC50394C0}">
      <dsp:nvSpPr>
        <dsp:cNvPr id="0" name=""/>
        <dsp:cNvSpPr/>
      </dsp:nvSpPr>
      <dsp:spPr>
        <a:xfrm>
          <a:off x="513232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Report a Problem</a:t>
          </a:r>
        </a:p>
      </dsp:txBody>
      <dsp:txXfrm>
        <a:off x="5132327" y="1586228"/>
        <a:ext cx="1413024" cy="706512"/>
      </dsp:txXfrm>
    </dsp:sp>
    <dsp:sp modelId="{D4B945BB-8795-46FE-9BAD-685FBF3F2E0B}">
      <dsp:nvSpPr>
        <dsp:cNvPr id="0" name=""/>
        <dsp:cNvSpPr/>
      </dsp:nvSpPr>
      <dsp:spPr>
        <a:xfrm>
          <a:off x="684208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Add products</a:t>
          </a:r>
        </a:p>
      </dsp:txBody>
      <dsp:txXfrm>
        <a:off x="6842087" y="1586228"/>
        <a:ext cx="1413024" cy="706512"/>
      </dsp:txXfrm>
    </dsp:sp>
    <dsp:sp modelId="{B1826C43-AECC-4765-A09B-A5F97A582BC8}">
      <dsp:nvSpPr>
        <dsp:cNvPr id="0" name=""/>
        <dsp:cNvSpPr/>
      </dsp:nvSpPr>
      <dsp:spPr>
        <a:xfrm>
          <a:off x="8551847"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Delete products</a:t>
          </a:r>
        </a:p>
      </dsp:txBody>
      <dsp:txXfrm>
        <a:off x="8551847" y="1586228"/>
        <a:ext cx="1413024" cy="706512"/>
      </dsp:txXfrm>
    </dsp:sp>
    <dsp:sp modelId="{FE92D1A7-1D8F-4961-8D95-D6CF2A519BDE}">
      <dsp:nvSpPr>
        <dsp:cNvPr id="0" name=""/>
        <dsp:cNvSpPr/>
      </dsp:nvSpPr>
      <dsp:spPr>
        <a:xfrm>
          <a:off x="10261608" y="1586228"/>
          <a:ext cx="1413024" cy="706512"/>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b="0" kern="1200" cap="none" spc="0" dirty="0">
              <a:ln w="0"/>
              <a:effectLst>
                <a:outerShdw blurRad="38100" dist="19050" dir="2700000" algn="tl" rotWithShape="0">
                  <a:schemeClr val="dk1">
                    <a:alpha val="40000"/>
                  </a:schemeClr>
                </a:outerShdw>
              </a:effectLst>
            </a:rPr>
            <a:t>Add Price for products</a:t>
          </a:r>
        </a:p>
      </dsp:txBody>
      <dsp:txXfrm>
        <a:off x="10261608" y="1586228"/>
        <a:ext cx="1413024" cy="70651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84E8D-A56F-AE39-E3A7-603AD1607B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ADD0C7-1761-B8A0-48AB-7F3D819DB8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C32AA8-077D-09BE-BDCD-F7A6F8F2D31A}"/>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D2A86C7D-4658-F665-9BBE-7E0531473C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0455E5-5CF6-17A0-CF23-0CDF5FF41C1C}"/>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3402256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6FE70-4255-9378-86A4-1EFC419C47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EC1CED-7DFC-B929-2A1A-1194465828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B1B2D7-0473-D400-C25E-439CDDC21932}"/>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719D15A5-88C4-EEC2-69C2-97405D9ED6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B97A75-E7F7-6C01-3C0C-A7B9CD6E890F}"/>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2693292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05BB33-2D1F-9F73-D552-CCF7C0708CA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9B5F3D-A61D-8DAC-9F36-6A41A17E1F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86FB8-2B97-B615-2F91-890378F013FE}"/>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341341B9-8EE0-EB04-7157-F2F734F2A0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8BFC62-DE54-A1E8-E1D1-D383786F9DB2}"/>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3158991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62D6-6BB4-03E9-A15E-0822DC2E96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02F971-4674-174B-7BC3-41055924BF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76931-A858-9777-BE89-E74FFD0DE4E2}"/>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4722774D-B0ED-DC19-E47A-D03BBAE89E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50AD3-D788-17C8-3374-DD7639CA0E84}"/>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2193595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0FBFF-9B11-C59C-BD3C-0F9F04FCCB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6EF4EA-18EF-DA82-60A6-62FBB805D2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B658A6-DCAE-DF6D-3582-F751B3014506}"/>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1B27C63D-1B23-A128-06BB-C0DC3B041D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8A466E-C5EE-F636-AA56-437737647028}"/>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3462177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3F6C7-D902-5238-56C6-CD8C4489D0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4E9B4A-1277-1562-2CD0-A8B16F90D5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7442F8-9A00-2180-912E-15934ED5F2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5AF750-3C19-755E-0ADD-D1D5591C30D2}"/>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6" name="Footer Placeholder 5">
            <a:extLst>
              <a:ext uri="{FF2B5EF4-FFF2-40B4-BE49-F238E27FC236}">
                <a16:creationId xmlns:a16="http://schemas.microsoft.com/office/drawing/2014/main" id="{B0EBFADF-FEF9-C1B8-2F4A-BB25854676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96743A-FAFC-81B7-AE3A-87CB7BE1C9F4}"/>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3312495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3A5F3-0D64-9C04-5542-20711DF37C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68D4DD-CA6D-561E-7A46-01B7C42908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264366-F608-FD5A-C07B-8C84A526FB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DE06BE-AA56-6F66-C625-0BD24C1300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4110E2-5402-BBA2-8C75-43A0417059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4B145B-BD03-90C8-0834-2146F209DB08}"/>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8" name="Footer Placeholder 7">
            <a:extLst>
              <a:ext uri="{FF2B5EF4-FFF2-40B4-BE49-F238E27FC236}">
                <a16:creationId xmlns:a16="http://schemas.microsoft.com/office/drawing/2014/main" id="{33176447-1B9F-39C6-8551-21040B81BB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D44FE7-914B-0DE3-BA4E-C68B11304B62}"/>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3165073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9B8A6-152A-5CB3-0920-C62E467BC6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9048FC-BEB9-B1D8-EE07-6CDBF0F4C856}"/>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4" name="Footer Placeholder 3">
            <a:extLst>
              <a:ext uri="{FF2B5EF4-FFF2-40B4-BE49-F238E27FC236}">
                <a16:creationId xmlns:a16="http://schemas.microsoft.com/office/drawing/2014/main" id="{D82FF3E0-203E-201D-9874-17C8A23369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49AF8F-07C4-A57D-F62C-B25ACB9A9B3F}"/>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23077821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DE19C0-BC29-C310-FCCC-42C779C079AA}"/>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3" name="Footer Placeholder 2">
            <a:extLst>
              <a:ext uri="{FF2B5EF4-FFF2-40B4-BE49-F238E27FC236}">
                <a16:creationId xmlns:a16="http://schemas.microsoft.com/office/drawing/2014/main" id="{701FA251-2542-668A-D77F-721878EF4E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D7D1AA-268E-A40E-DBDE-1060B91DF159}"/>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1440266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1A0ED-EB1A-8CF5-B555-9BABAAEB29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04133D-BA01-99E2-54DA-87614E0412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490664-20B4-C195-A630-F8689075DC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4388E-08D3-83CD-5679-9F6FB6C8C2D8}"/>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6" name="Footer Placeholder 5">
            <a:extLst>
              <a:ext uri="{FF2B5EF4-FFF2-40B4-BE49-F238E27FC236}">
                <a16:creationId xmlns:a16="http://schemas.microsoft.com/office/drawing/2014/main" id="{43C64771-C0D3-1CDC-73A7-D1ECDF8479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CE901C-162E-509F-9EE3-7ABC80924384}"/>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1978215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7A5C1-7BF9-1FF9-EA07-808150FD51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CF0D7FF-BB2B-D87B-A1F6-26D67AD633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A1A4E2-25A4-2B01-7A07-C6319BF6D0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C0911D-B69B-AC1D-DF57-810C340F48D6}"/>
              </a:ext>
            </a:extLst>
          </p:cNvPr>
          <p:cNvSpPr>
            <a:spLocks noGrp="1"/>
          </p:cNvSpPr>
          <p:nvPr>
            <p:ph type="dt" sz="half" idx="10"/>
          </p:nvPr>
        </p:nvSpPr>
        <p:spPr/>
        <p:txBody>
          <a:bodyPr/>
          <a:lstStyle/>
          <a:p>
            <a:fld id="{A38F394B-D340-444E-825D-0C3FD519E311}" type="datetimeFigureOut">
              <a:rPr lang="en-US" smtClean="0"/>
              <a:t>6/6/2022</a:t>
            </a:fld>
            <a:endParaRPr lang="en-US"/>
          </a:p>
        </p:txBody>
      </p:sp>
      <p:sp>
        <p:nvSpPr>
          <p:cNvPr id="6" name="Footer Placeholder 5">
            <a:extLst>
              <a:ext uri="{FF2B5EF4-FFF2-40B4-BE49-F238E27FC236}">
                <a16:creationId xmlns:a16="http://schemas.microsoft.com/office/drawing/2014/main" id="{8C0D25F8-F956-7574-176E-F4197CEC8D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6164A5-61B1-A5B4-97A3-55F9A461A95F}"/>
              </a:ext>
            </a:extLst>
          </p:cNvPr>
          <p:cNvSpPr>
            <a:spLocks noGrp="1"/>
          </p:cNvSpPr>
          <p:nvPr>
            <p:ph type="sldNum" sz="quarter" idx="12"/>
          </p:nvPr>
        </p:nvSpPr>
        <p:spPr/>
        <p:txBody>
          <a:bodyPr/>
          <a:lstStyle/>
          <a:p>
            <a:fld id="{DBB622BE-EA3F-4727-B3D3-DDFFFC3B20E0}" type="slidenum">
              <a:rPr lang="en-US" smtClean="0"/>
              <a:t>‹#›</a:t>
            </a:fld>
            <a:endParaRPr lang="en-US"/>
          </a:p>
        </p:txBody>
      </p:sp>
    </p:spTree>
    <p:extLst>
      <p:ext uri="{BB962C8B-B14F-4D97-AF65-F5344CB8AC3E}">
        <p14:creationId xmlns:p14="http://schemas.microsoft.com/office/powerpoint/2010/main" val="2371319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www.rubikon.news/artikel/totale-manipulation"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01B3C8-7794-D082-6D17-2C0B2F610F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357B6F-C618-5023-E7B9-C2AE801AE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CF4623-1B8F-7822-9272-9AE82B936D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8F394B-D340-444E-825D-0C3FD519E311}" type="datetimeFigureOut">
              <a:rPr lang="en-US" smtClean="0"/>
              <a:t>6/6/2022</a:t>
            </a:fld>
            <a:endParaRPr lang="en-US"/>
          </a:p>
        </p:txBody>
      </p:sp>
      <p:sp>
        <p:nvSpPr>
          <p:cNvPr id="5" name="Footer Placeholder 4">
            <a:extLst>
              <a:ext uri="{FF2B5EF4-FFF2-40B4-BE49-F238E27FC236}">
                <a16:creationId xmlns:a16="http://schemas.microsoft.com/office/drawing/2014/main" id="{70FDFBC2-FC7B-4264-8C14-9DE97731B0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58516D-325C-F28E-6D5B-F1F4424D90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B622BE-EA3F-4727-B3D3-DDFFFC3B20E0}" type="slidenum">
              <a:rPr lang="en-US" smtClean="0"/>
              <a:t>‹#›</a:t>
            </a:fld>
            <a:endParaRPr lang="en-US"/>
          </a:p>
        </p:txBody>
      </p:sp>
    </p:spTree>
    <p:extLst>
      <p:ext uri="{BB962C8B-B14F-4D97-AF65-F5344CB8AC3E}">
        <p14:creationId xmlns:p14="http://schemas.microsoft.com/office/powerpoint/2010/main" val="41817172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www.rubikon.news/artikel/totale-manipulation" TargetMode="External"/><Relationship Id="rId7" Type="http://schemas.openxmlformats.org/officeDocument/2006/relationships/diagramColors" Target="../diagrams/colors5.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2.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hyperlink" Target="https://www.rubikon.news/artikel/totale-manipulation" TargetMode="External"/><Relationship Id="rId7" Type="http://schemas.openxmlformats.org/officeDocument/2006/relationships/diagramColors" Target="../diagrams/colors6.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3.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hyperlink" Target="https://www.rubikon.news/artikel/totale-manipulation" TargetMode="External"/><Relationship Id="rId7" Type="http://schemas.openxmlformats.org/officeDocument/2006/relationships/slide" Target="slide6.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 Target="slide5.xml"/><Relationship Id="rId11" Type="http://schemas.openxmlformats.org/officeDocument/2006/relationships/slide" Target="slide14.xml"/><Relationship Id="rId5" Type="http://schemas.openxmlformats.org/officeDocument/2006/relationships/slide" Target="slide4.xml"/><Relationship Id="rId10" Type="http://schemas.openxmlformats.org/officeDocument/2006/relationships/slide" Target="slide13.xml"/><Relationship Id="rId4" Type="http://schemas.openxmlformats.org/officeDocument/2006/relationships/slide" Target="slide3.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rubikon.news/artikel/totale-manipulation" TargetMode="External"/><Relationship Id="rId7" Type="http://schemas.openxmlformats.org/officeDocument/2006/relationships/diagramColors" Target="../diagrams/colors1.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13" Type="http://schemas.microsoft.com/office/2007/relationships/diagramDrawing" Target="../diagrams/drawing3.xml"/><Relationship Id="rId3" Type="http://schemas.openxmlformats.org/officeDocument/2006/relationships/hyperlink" Target="https://www.rubikon.news/artikel/totale-manipulation" TargetMode="External"/><Relationship Id="rId7" Type="http://schemas.openxmlformats.org/officeDocument/2006/relationships/diagramColors" Target="../diagrams/colors2.xml"/><Relationship Id="rId12" Type="http://schemas.openxmlformats.org/officeDocument/2006/relationships/diagramColors" Target="../diagrams/colors3.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QuickStyle" Target="../diagrams/quickStyle2.xml"/><Relationship Id="rId11" Type="http://schemas.openxmlformats.org/officeDocument/2006/relationships/diagramQuickStyle" Target="../diagrams/quickStyle3.xml"/><Relationship Id="rId5" Type="http://schemas.openxmlformats.org/officeDocument/2006/relationships/diagramLayout" Target="../diagrams/layout2.xml"/><Relationship Id="rId10" Type="http://schemas.openxmlformats.org/officeDocument/2006/relationships/diagramLayout" Target="../diagrams/layout3.xml"/><Relationship Id="rId4" Type="http://schemas.openxmlformats.org/officeDocument/2006/relationships/diagramData" Target="../diagrams/data2.xml"/><Relationship Id="rId9"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hyperlink" Target="https://www.rubikon.news/artikel/totale-manipulation"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www.rubikon.news/artikel/totale-manipulation" TargetMode="External"/><Relationship Id="rId7" Type="http://schemas.openxmlformats.org/officeDocument/2006/relationships/diagramColors" Target="../diagrams/colors4.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hyperlink" Target="https://www.rubikon.news/artikel/totale-manipulation" TargetMode="Externa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A285-81F2-7F79-7C5F-42295F134B75}"/>
              </a:ext>
            </a:extLst>
          </p:cNvPr>
          <p:cNvSpPr>
            <a:spLocks noGrp="1"/>
          </p:cNvSpPr>
          <p:nvPr>
            <p:ph type="ctrTitle"/>
          </p:nvPr>
        </p:nvSpPr>
        <p:spPr>
          <a:xfrm>
            <a:off x="553329" y="406400"/>
            <a:ext cx="9144000" cy="2387600"/>
          </a:xfrm>
        </p:spPr>
        <p:txBody>
          <a:bodyPr>
            <a:normAutofit/>
          </a:bodyPr>
          <a:lstStyle/>
          <a:p>
            <a:r>
              <a:rPr lang="en-US" sz="7200" b="1" dirty="0">
                <a:solidFill>
                  <a:schemeClr val="tx1">
                    <a:lumMod val="95000"/>
                    <a:lumOff val="5000"/>
                  </a:schemeClr>
                </a:solidFill>
              </a:rPr>
              <a:t>Price Manipulation</a:t>
            </a:r>
          </a:p>
        </p:txBody>
      </p:sp>
      <p:sp>
        <p:nvSpPr>
          <p:cNvPr id="3" name="Subtitle 2">
            <a:extLst>
              <a:ext uri="{FF2B5EF4-FFF2-40B4-BE49-F238E27FC236}">
                <a16:creationId xmlns:a16="http://schemas.microsoft.com/office/drawing/2014/main" id="{9D675662-3ABA-348E-CC85-0674D86B63E3}"/>
              </a:ext>
            </a:extLst>
          </p:cNvPr>
          <p:cNvSpPr>
            <a:spLocks noGrp="1"/>
          </p:cNvSpPr>
          <p:nvPr>
            <p:ph type="subTitle" idx="1"/>
          </p:nvPr>
        </p:nvSpPr>
        <p:spPr>
          <a:xfrm>
            <a:off x="553329" y="2794000"/>
            <a:ext cx="9144000" cy="1655762"/>
          </a:xfrm>
        </p:spPr>
        <p:txBody>
          <a:bodyPr>
            <a:normAutofit lnSpcReduction="10000"/>
          </a:bodyPr>
          <a:lstStyle/>
          <a:p>
            <a:pPr algn="l"/>
            <a:endParaRPr lang="en-US" dirty="0"/>
          </a:p>
          <a:p>
            <a:pPr algn="l"/>
            <a:endParaRPr lang="en-US" dirty="0">
              <a:solidFill>
                <a:schemeClr val="tx1">
                  <a:lumMod val="95000"/>
                  <a:lumOff val="5000"/>
                </a:schemeClr>
              </a:solidFill>
            </a:endParaRPr>
          </a:p>
          <a:p>
            <a:pPr algn="l"/>
            <a:r>
              <a:rPr lang="en-US" dirty="0">
                <a:solidFill>
                  <a:schemeClr val="tx1">
                    <a:lumMod val="95000"/>
                    <a:lumOff val="5000"/>
                  </a:schemeClr>
                </a:solidFill>
              </a:rPr>
              <a:t>*Name: Ali Hussein Issa</a:t>
            </a:r>
          </a:p>
          <a:p>
            <a:pPr algn="l"/>
            <a:r>
              <a:rPr lang="en-US" dirty="0">
                <a:solidFill>
                  <a:schemeClr val="tx1">
                    <a:lumMod val="95000"/>
                    <a:lumOff val="5000"/>
                  </a:schemeClr>
                </a:solidFill>
              </a:rPr>
              <a:t>*Web App-Development</a:t>
            </a:r>
          </a:p>
        </p:txBody>
      </p:sp>
    </p:spTree>
    <p:extLst>
      <p:ext uri="{BB962C8B-B14F-4D97-AF65-F5344CB8AC3E}">
        <p14:creationId xmlns:p14="http://schemas.microsoft.com/office/powerpoint/2010/main" val="1174066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5830-27F9-6BE0-BF26-6335E621FEF7}"/>
              </a:ext>
            </a:extLst>
          </p:cNvPr>
          <p:cNvSpPr>
            <a:spLocks noGrp="1"/>
          </p:cNvSpPr>
          <p:nvPr>
            <p:ph type="ctrTitle"/>
          </p:nvPr>
        </p:nvSpPr>
        <p:spPr>
          <a:xfrm>
            <a:off x="152094" y="92765"/>
            <a:ext cx="10330375" cy="831574"/>
          </a:xfrm>
        </p:spPr>
        <p:txBody>
          <a:bodyPr>
            <a:normAutofit fontScale="90000"/>
          </a:bodyPr>
          <a:lstStyle/>
          <a:p>
            <a:pPr algn="l"/>
            <a:r>
              <a:rPr lang="en-US" sz="6600" b="1" dirty="0"/>
              <a:t>Phase-3-:PHP:</a:t>
            </a:r>
          </a:p>
        </p:txBody>
      </p:sp>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0" y="931984"/>
            <a:ext cx="11854375" cy="5707355"/>
          </a:xfrm>
        </p:spPr>
        <p:txBody>
          <a:bodyPr>
            <a:normAutofit/>
          </a:bodyPr>
          <a:lstStyle/>
          <a:p>
            <a:pPr algn="l"/>
            <a:r>
              <a:rPr lang="en-US" sz="2800" dirty="0"/>
              <a:t>*</a:t>
            </a:r>
            <a:r>
              <a:rPr lang="en-US" sz="2800" u="sng" dirty="0">
                <a:solidFill>
                  <a:srgbClr val="FF0000"/>
                </a:solidFill>
              </a:rPr>
              <a:t>Create tables:</a:t>
            </a:r>
          </a:p>
        </p:txBody>
      </p:sp>
      <p:pic>
        <p:nvPicPr>
          <p:cNvPr id="5" name="Picture 4">
            <a:extLst>
              <a:ext uri="{FF2B5EF4-FFF2-40B4-BE49-F238E27FC236}">
                <a16:creationId xmlns:a16="http://schemas.microsoft.com/office/drawing/2014/main" id="{84BCD2A7-FB46-F04B-FC41-AD6CFED383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634" y="1385327"/>
            <a:ext cx="11615836" cy="5472673"/>
          </a:xfrm>
          <a:prstGeom prst="rect">
            <a:avLst/>
          </a:prstGeom>
        </p:spPr>
      </p:pic>
    </p:spTree>
    <p:extLst>
      <p:ext uri="{BB962C8B-B14F-4D97-AF65-F5344CB8AC3E}">
        <p14:creationId xmlns:p14="http://schemas.microsoft.com/office/powerpoint/2010/main" val="2937013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0" y="106017"/>
            <a:ext cx="11854375" cy="6525677"/>
          </a:xfrm>
        </p:spPr>
        <p:txBody>
          <a:bodyPr>
            <a:normAutofit/>
          </a:bodyPr>
          <a:lstStyle/>
          <a:p>
            <a:pPr algn="l"/>
            <a:r>
              <a:rPr lang="en-US" sz="2800" dirty="0"/>
              <a:t>*</a:t>
            </a:r>
            <a:r>
              <a:rPr lang="en-US" sz="5400" u="sng" dirty="0"/>
              <a:t>Where I use PHP?</a:t>
            </a:r>
            <a:endParaRPr lang="en-US" sz="2800" u="sng" dirty="0"/>
          </a:p>
        </p:txBody>
      </p:sp>
      <p:graphicFrame>
        <p:nvGraphicFramePr>
          <p:cNvPr id="4" name="Diagram 3">
            <a:extLst>
              <a:ext uri="{FF2B5EF4-FFF2-40B4-BE49-F238E27FC236}">
                <a16:creationId xmlns:a16="http://schemas.microsoft.com/office/drawing/2014/main" id="{44F7281E-089D-81C9-785D-19E0BEE1D77B}"/>
              </a:ext>
            </a:extLst>
          </p:cNvPr>
          <p:cNvGraphicFramePr/>
          <p:nvPr>
            <p:extLst>
              <p:ext uri="{D42A27DB-BD31-4B8C-83A1-F6EECF244321}">
                <p14:modId xmlns:p14="http://schemas.microsoft.com/office/powerpoint/2010/main" val="3299354897"/>
              </p:ext>
            </p:extLst>
          </p:nvPr>
        </p:nvGraphicFramePr>
        <p:xfrm>
          <a:off x="176695" y="1444487"/>
          <a:ext cx="11677680" cy="499864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60743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0" y="106017"/>
            <a:ext cx="11854375" cy="6525677"/>
          </a:xfrm>
        </p:spPr>
        <p:txBody>
          <a:bodyPr>
            <a:normAutofit/>
          </a:bodyPr>
          <a:lstStyle/>
          <a:p>
            <a:pPr algn="l"/>
            <a:r>
              <a:rPr lang="en-US" sz="2800" dirty="0"/>
              <a:t>*</a:t>
            </a:r>
            <a:r>
              <a:rPr lang="en-US" sz="5400" u="sng" dirty="0"/>
              <a:t>Where I use PHP?</a:t>
            </a:r>
            <a:endParaRPr lang="en-US" sz="2800" u="sng" dirty="0"/>
          </a:p>
        </p:txBody>
      </p:sp>
      <p:graphicFrame>
        <p:nvGraphicFramePr>
          <p:cNvPr id="4" name="Diagram 3">
            <a:extLst>
              <a:ext uri="{FF2B5EF4-FFF2-40B4-BE49-F238E27FC236}">
                <a16:creationId xmlns:a16="http://schemas.microsoft.com/office/drawing/2014/main" id="{44F7281E-089D-81C9-785D-19E0BEE1D77B}"/>
              </a:ext>
            </a:extLst>
          </p:cNvPr>
          <p:cNvGraphicFramePr/>
          <p:nvPr>
            <p:extLst>
              <p:ext uri="{D42A27DB-BD31-4B8C-83A1-F6EECF244321}">
                <p14:modId xmlns:p14="http://schemas.microsoft.com/office/powerpoint/2010/main" val="2226501401"/>
              </p:ext>
            </p:extLst>
          </p:nvPr>
        </p:nvGraphicFramePr>
        <p:xfrm>
          <a:off x="176695" y="755374"/>
          <a:ext cx="11677680" cy="28757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 name="Table 1">
            <a:extLst>
              <a:ext uri="{FF2B5EF4-FFF2-40B4-BE49-F238E27FC236}">
                <a16:creationId xmlns:a16="http://schemas.microsoft.com/office/drawing/2014/main" id="{95B74655-1971-1E2C-7585-D1F20317B2F3}"/>
              </a:ext>
            </a:extLst>
          </p:cNvPr>
          <p:cNvGraphicFramePr>
            <a:graphicFrameLocks noGrp="1"/>
          </p:cNvGraphicFramePr>
          <p:nvPr>
            <p:extLst>
              <p:ext uri="{D42A27DB-BD31-4B8C-83A1-F6EECF244321}">
                <p14:modId xmlns:p14="http://schemas.microsoft.com/office/powerpoint/2010/main" val="4026432072"/>
              </p:ext>
            </p:extLst>
          </p:nvPr>
        </p:nvGraphicFramePr>
        <p:xfrm>
          <a:off x="198782" y="4396547"/>
          <a:ext cx="11794435" cy="2018602"/>
        </p:xfrm>
        <a:graphic>
          <a:graphicData uri="http://schemas.openxmlformats.org/drawingml/2006/table">
            <a:tbl>
              <a:tblPr firstRow="1" bandRow="1">
                <a:tableStyleId>{FABFCF23-3B69-468F-B69F-88F6DE6A72F2}</a:tableStyleId>
              </a:tblPr>
              <a:tblGrid>
                <a:gridCol w="961504">
                  <a:extLst>
                    <a:ext uri="{9D8B030D-6E8A-4147-A177-3AD203B41FA5}">
                      <a16:colId xmlns:a16="http://schemas.microsoft.com/office/drawing/2014/main" val="2278030782"/>
                    </a:ext>
                  </a:extLst>
                </a:gridCol>
                <a:gridCol w="708271">
                  <a:extLst>
                    <a:ext uri="{9D8B030D-6E8A-4147-A177-3AD203B41FA5}">
                      <a16:colId xmlns:a16="http://schemas.microsoft.com/office/drawing/2014/main" val="3162575609"/>
                    </a:ext>
                  </a:extLst>
                </a:gridCol>
                <a:gridCol w="740395">
                  <a:extLst>
                    <a:ext uri="{9D8B030D-6E8A-4147-A177-3AD203B41FA5}">
                      <a16:colId xmlns:a16="http://schemas.microsoft.com/office/drawing/2014/main" val="970706764"/>
                    </a:ext>
                  </a:extLst>
                </a:gridCol>
                <a:gridCol w="769202">
                  <a:extLst>
                    <a:ext uri="{9D8B030D-6E8A-4147-A177-3AD203B41FA5}">
                      <a16:colId xmlns:a16="http://schemas.microsoft.com/office/drawing/2014/main" val="2767505123"/>
                    </a:ext>
                  </a:extLst>
                </a:gridCol>
                <a:gridCol w="679462">
                  <a:extLst>
                    <a:ext uri="{9D8B030D-6E8A-4147-A177-3AD203B41FA5}">
                      <a16:colId xmlns:a16="http://schemas.microsoft.com/office/drawing/2014/main" val="2356239791"/>
                    </a:ext>
                  </a:extLst>
                </a:gridCol>
                <a:gridCol w="679463">
                  <a:extLst>
                    <a:ext uri="{9D8B030D-6E8A-4147-A177-3AD203B41FA5}">
                      <a16:colId xmlns:a16="http://schemas.microsoft.com/office/drawing/2014/main" val="3682608553"/>
                    </a:ext>
                  </a:extLst>
                </a:gridCol>
                <a:gridCol w="782023">
                  <a:extLst>
                    <a:ext uri="{9D8B030D-6E8A-4147-A177-3AD203B41FA5}">
                      <a16:colId xmlns:a16="http://schemas.microsoft.com/office/drawing/2014/main" val="625237656"/>
                    </a:ext>
                  </a:extLst>
                </a:gridCol>
                <a:gridCol w="743563">
                  <a:extLst>
                    <a:ext uri="{9D8B030D-6E8A-4147-A177-3AD203B41FA5}">
                      <a16:colId xmlns:a16="http://schemas.microsoft.com/office/drawing/2014/main" val="2900385018"/>
                    </a:ext>
                  </a:extLst>
                </a:gridCol>
                <a:gridCol w="717923">
                  <a:extLst>
                    <a:ext uri="{9D8B030D-6E8A-4147-A177-3AD203B41FA5}">
                      <a16:colId xmlns:a16="http://schemas.microsoft.com/office/drawing/2014/main" val="1349429158"/>
                    </a:ext>
                  </a:extLst>
                </a:gridCol>
                <a:gridCol w="705104">
                  <a:extLst>
                    <a:ext uri="{9D8B030D-6E8A-4147-A177-3AD203B41FA5}">
                      <a16:colId xmlns:a16="http://schemas.microsoft.com/office/drawing/2014/main" val="385944272"/>
                    </a:ext>
                  </a:extLst>
                </a:gridCol>
                <a:gridCol w="679462">
                  <a:extLst>
                    <a:ext uri="{9D8B030D-6E8A-4147-A177-3AD203B41FA5}">
                      <a16:colId xmlns:a16="http://schemas.microsoft.com/office/drawing/2014/main" val="55546711"/>
                    </a:ext>
                  </a:extLst>
                </a:gridCol>
                <a:gridCol w="699333">
                  <a:extLst>
                    <a:ext uri="{9D8B030D-6E8A-4147-A177-3AD203B41FA5}">
                      <a16:colId xmlns:a16="http://schemas.microsoft.com/office/drawing/2014/main" val="2999852226"/>
                    </a:ext>
                  </a:extLst>
                </a:gridCol>
                <a:gridCol w="702365">
                  <a:extLst>
                    <a:ext uri="{9D8B030D-6E8A-4147-A177-3AD203B41FA5}">
                      <a16:colId xmlns:a16="http://schemas.microsoft.com/office/drawing/2014/main" val="776860648"/>
                    </a:ext>
                  </a:extLst>
                </a:gridCol>
                <a:gridCol w="803350">
                  <a:extLst>
                    <a:ext uri="{9D8B030D-6E8A-4147-A177-3AD203B41FA5}">
                      <a16:colId xmlns:a16="http://schemas.microsoft.com/office/drawing/2014/main" val="255594070"/>
                    </a:ext>
                  </a:extLst>
                </a:gridCol>
                <a:gridCol w="730743">
                  <a:extLst>
                    <a:ext uri="{9D8B030D-6E8A-4147-A177-3AD203B41FA5}">
                      <a16:colId xmlns:a16="http://schemas.microsoft.com/office/drawing/2014/main" val="1641695377"/>
                    </a:ext>
                  </a:extLst>
                </a:gridCol>
                <a:gridCol w="692272">
                  <a:extLst>
                    <a:ext uri="{9D8B030D-6E8A-4147-A177-3AD203B41FA5}">
                      <a16:colId xmlns:a16="http://schemas.microsoft.com/office/drawing/2014/main" val="3956711006"/>
                    </a:ext>
                  </a:extLst>
                </a:gridCol>
              </a:tblGrid>
              <a:tr h="906082">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1</a:t>
                      </a:r>
                    </a:p>
                  </a:txBody>
                  <a:tcPr/>
                </a:tc>
                <a:tc>
                  <a:txBody>
                    <a:bodyPr/>
                    <a:lstStyle/>
                    <a:p>
                      <a:r>
                        <a:rPr lang="en-US" sz="1600" dirty="0"/>
                        <a:t>WEEK 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6</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7</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8</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9</a:t>
                      </a:r>
                    </a:p>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10</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11</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12</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14</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15</a:t>
                      </a:r>
                      <a:endParaRPr lang="en-US" sz="1600" dirty="0"/>
                    </a:p>
                  </a:txBody>
                  <a:tcPr/>
                </a:tc>
                <a:extLst>
                  <a:ext uri="{0D108BD9-81ED-4DB2-BD59-A6C34878D82A}">
                    <a16:rowId xmlns:a16="http://schemas.microsoft.com/office/drawing/2014/main" val="877214984"/>
                  </a:ext>
                </a:extLst>
              </a:tr>
              <a:tr h="370840">
                <a:tc>
                  <a:txBody>
                    <a:bodyPr/>
                    <a:lstStyle/>
                    <a:p>
                      <a:r>
                        <a:rPr lang="en-US" sz="1600" b="1">
                          <a:solidFill>
                            <a:schemeClr val="bg1"/>
                          </a:solidFill>
                        </a:rPr>
                        <a:t>Phase-1</a:t>
                      </a:r>
                      <a:endParaRPr lang="en-US" sz="1600" b="1" dirty="0">
                        <a:solidFill>
                          <a:schemeClr val="bg1"/>
                        </a:solidFill>
                      </a:endParaRPr>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tc>
                <a:tc>
                  <a:txBody>
                    <a:bodyPr/>
                    <a:lstStyle/>
                    <a:p>
                      <a:endParaRPr lang="en-US" sz="1600"/>
                    </a:p>
                  </a:txBody>
                  <a:tcPr/>
                </a:tc>
                <a:tc>
                  <a:txBody>
                    <a:bodyPr/>
                    <a:lstStyle/>
                    <a:p>
                      <a:endParaRPr lang="en-US" sz="1600" dirty="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888040797"/>
                  </a:ext>
                </a:extLst>
              </a:tr>
              <a:tr h="370840">
                <a:tc>
                  <a:txBody>
                    <a:bodyPr/>
                    <a:lstStyle/>
                    <a:p>
                      <a:r>
                        <a:rPr lang="en-US" sz="1600" b="1" dirty="0">
                          <a:solidFill>
                            <a:schemeClr val="bg1"/>
                          </a:solidFill>
                        </a:rPr>
                        <a:t>Phase-2</a:t>
                      </a:r>
                    </a:p>
                  </a:txBody>
                  <a:tcPr>
                    <a:solidFill>
                      <a:schemeClr val="accent1">
                        <a:lumMod val="60000"/>
                        <a:lumOff val="40000"/>
                      </a:schemeClr>
                    </a:solidFill>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dirty="0"/>
                    </a:p>
                  </a:txBody>
                  <a:tcPr/>
                </a:tc>
                <a:tc>
                  <a:txBody>
                    <a:bodyPr/>
                    <a:lstStyle/>
                    <a:p>
                      <a:endParaRPr lang="en-US"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3886197311"/>
                  </a:ext>
                </a:extLst>
              </a:tr>
              <a:tr h="370840">
                <a:tc>
                  <a:txBody>
                    <a:bodyPr/>
                    <a:lstStyle/>
                    <a:p>
                      <a:r>
                        <a:rPr lang="en-US" sz="1600" dirty="0">
                          <a:solidFill>
                            <a:schemeClr val="bg1"/>
                          </a:solidFill>
                        </a:rPr>
                        <a:t>Phase-3</a:t>
                      </a:r>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extLst>
                  <a:ext uri="{0D108BD9-81ED-4DB2-BD59-A6C34878D82A}">
                    <a16:rowId xmlns:a16="http://schemas.microsoft.com/office/drawing/2014/main" val="2617445957"/>
                  </a:ext>
                </a:extLst>
              </a:tr>
            </a:tbl>
          </a:graphicData>
        </a:graphic>
      </p:graphicFrame>
    </p:spTree>
    <p:extLst>
      <p:ext uri="{BB962C8B-B14F-4D97-AF65-F5344CB8AC3E}">
        <p14:creationId xmlns:p14="http://schemas.microsoft.com/office/powerpoint/2010/main" val="1094302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41396-5A32-E6EC-BC5F-60B9F639E44E}"/>
              </a:ext>
            </a:extLst>
          </p:cNvPr>
          <p:cNvSpPr>
            <a:spLocks noGrp="1"/>
          </p:cNvSpPr>
          <p:nvPr>
            <p:ph type="ctrTitle"/>
          </p:nvPr>
        </p:nvSpPr>
        <p:spPr>
          <a:xfrm>
            <a:off x="131299" y="383271"/>
            <a:ext cx="9144000" cy="1216929"/>
          </a:xfrm>
        </p:spPr>
        <p:txBody>
          <a:bodyPr>
            <a:normAutofit/>
          </a:bodyPr>
          <a:lstStyle/>
          <a:p>
            <a:pPr algn="l"/>
            <a:r>
              <a:rPr lang="en-US" sz="7200" b="1" dirty="0"/>
              <a:t>Future Plan:</a:t>
            </a:r>
          </a:p>
        </p:txBody>
      </p:sp>
      <p:sp>
        <p:nvSpPr>
          <p:cNvPr id="3" name="Subtitle 2">
            <a:extLst>
              <a:ext uri="{FF2B5EF4-FFF2-40B4-BE49-F238E27FC236}">
                <a16:creationId xmlns:a16="http://schemas.microsoft.com/office/drawing/2014/main" id="{62A0D7DD-4E26-60F1-3B22-EED6738DDA45}"/>
              </a:ext>
            </a:extLst>
          </p:cNvPr>
          <p:cNvSpPr>
            <a:spLocks noGrp="1"/>
          </p:cNvSpPr>
          <p:nvPr>
            <p:ph type="subTitle" idx="1"/>
          </p:nvPr>
        </p:nvSpPr>
        <p:spPr>
          <a:xfrm>
            <a:off x="131299" y="1731036"/>
            <a:ext cx="11165058" cy="4219598"/>
          </a:xfrm>
        </p:spPr>
        <p:txBody>
          <a:bodyPr>
            <a:normAutofit/>
          </a:bodyPr>
          <a:lstStyle/>
          <a:p>
            <a:pPr marL="342900" indent="-342900" algn="l">
              <a:buFont typeface="Wingdings" panose="05000000000000000000" pitchFamily="2" charset="2"/>
              <a:buChar char="ü"/>
            </a:pPr>
            <a:r>
              <a:rPr lang="en-US" sz="3200" dirty="0"/>
              <a:t>improve this project by adding more solutions for this problem</a:t>
            </a:r>
          </a:p>
          <a:p>
            <a:pPr marL="342900" indent="-342900" algn="l">
              <a:buFont typeface="Wingdings" panose="05000000000000000000" pitchFamily="2" charset="2"/>
              <a:buChar char="ü"/>
            </a:pPr>
            <a:r>
              <a:rPr lang="en-US" sz="3200" dirty="0"/>
              <a:t>Introduce it to the costumers to see how are the opinions about it</a:t>
            </a:r>
          </a:p>
          <a:p>
            <a:pPr marL="342900" indent="-342900" algn="l">
              <a:buFont typeface="Wingdings" panose="05000000000000000000" pitchFamily="2" charset="2"/>
              <a:buChar char="ü"/>
            </a:pPr>
            <a:r>
              <a:rPr lang="en-US" sz="3200" dirty="0"/>
              <a:t>Introduce it to markets </a:t>
            </a:r>
          </a:p>
          <a:p>
            <a:pPr marL="342900" indent="-342900" algn="l">
              <a:buFont typeface="Wingdings" panose="05000000000000000000" pitchFamily="2" charset="2"/>
              <a:buChar char="ü"/>
            </a:pPr>
            <a:r>
              <a:rPr lang="en-US" sz="3200" dirty="0"/>
              <a:t> Have the approval of a good number of markets to be a part of this project </a:t>
            </a:r>
          </a:p>
          <a:p>
            <a:pPr marL="342900" indent="-342900" algn="l">
              <a:buFont typeface="Wingdings" panose="05000000000000000000" pitchFamily="2" charset="2"/>
              <a:buChar char="ü"/>
            </a:pPr>
            <a:r>
              <a:rPr lang="en-US" sz="3200" dirty="0"/>
              <a:t>Introduce it to the government</a:t>
            </a:r>
          </a:p>
        </p:txBody>
      </p:sp>
    </p:spTree>
    <p:extLst>
      <p:ext uri="{BB962C8B-B14F-4D97-AF65-F5344CB8AC3E}">
        <p14:creationId xmlns:p14="http://schemas.microsoft.com/office/powerpoint/2010/main" val="1377052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168812" y="1736035"/>
            <a:ext cx="8922179" cy="4532243"/>
          </a:xfrm>
        </p:spPr>
        <p:txBody>
          <a:bodyPr>
            <a:normAutofit/>
          </a:bodyPr>
          <a:lstStyle/>
          <a:p>
            <a:pPr algn="l"/>
            <a:r>
              <a:rPr lang="en-US" sz="2800" dirty="0">
                <a:latin typeface="Open Sans" panose="020B0606030504020204" pitchFamily="34" charset="0"/>
                <a:ea typeface="Open Sans" panose="020B0606030504020204" pitchFamily="34" charset="0"/>
                <a:cs typeface="Open Sans" panose="020B0606030504020204" pitchFamily="34" charset="0"/>
              </a:rPr>
              <a:t>Price Manipulation Is the best idea to help Lebanese people in getting a better life by </a:t>
            </a:r>
            <a:r>
              <a:rPr lang="en-US" sz="2800" dirty="0">
                <a:effectLst/>
                <a:latin typeface="Open Sans" panose="020B0606030504020204" pitchFamily="34" charset="0"/>
                <a:ea typeface="Open Sans" panose="020B0606030504020204" pitchFamily="34" charset="0"/>
                <a:cs typeface="Open Sans" panose="020B0606030504020204" pitchFamily="34" charset="0"/>
              </a:rPr>
              <a:t>helping, both customers and markets in many different ways to make it easier to find good prices and follow the latest news, not forgetting to report all the markets that are not committed to the prices listed by the government.</a:t>
            </a:r>
            <a:endParaRPr lang="en-US" sz="2800" dirty="0">
              <a:latin typeface="Open Sans" panose="020B0606030504020204" pitchFamily="34" charset="0"/>
              <a:ea typeface="Open Sans" panose="020B0606030504020204" pitchFamily="34" charset="0"/>
              <a:cs typeface="Open Sans" panose="020B0606030504020204" pitchFamily="34" charset="0"/>
            </a:endParaRPr>
          </a:p>
          <a:p>
            <a:pPr algn="l"/>
            <a:endParaRPr lang="en-US" sz="2800" dirty="0"/>
          </a:p>
        </p:txBody>
      </p:sp>
      <p:sp>
        <p:nvSpPr>
          <p:cNvPr id="5" name="TextBox 4">
            <a:extLst>
              <a:ext uri="{FF2B5EF4-FFF2-40B4-BE49-F238E27FC236}">
                <a16:creationId xmlns:a16="http://schemas.microsoft.com/office/drawing/2014/main" id="{9118EB13-14C3-A94C-7D23-0A82BF9BB98A}"/>
              </a:ext>
            </a:extLst>
          </p:cNvPr>
          <p:cNvSpPr txBox="1"/>
          <p:nvPr/>
        </p:nvSpPr>
        <p:spPr>
          <a:xfrm>
            <a:off x="168812" y="492275"/>
            <a:ext cx="6096000" cy="830997"/>
          </a:xfrm>
          <a:prstGeom prst="rect">
            <a:avLst/>
          </a:prstGeom>
          <a:noFill/>
        </p:spPr>
        <p:txBody>
          <a:bodyPr wrap="square">
            <a:spAutoFit/>
          </a:bodyPr>
          <a:lstStyle/>
          <a:p>
            <a:r>
              <a:rPr lang="en-US" sz="4800" b="1" dirty="0"/>
              <a:t>Conclusion:</a:t>
            </a:r>
          </a:p>
        </p:txBody>
      </p:sp>
    </p:spTree>
    <p:extLst>
      <p:ext uri="{BB962C8B-B14F-4D97-AF65-F5344CB8AC3E}">
        <p14:creationId xmlns:p14="http://schemas.microsoft.com/office/powerpoint/2010/main" val="381985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4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D675662-3ABA-348E-CC85-0674D86B63E3}"/>
              </a:ext>
            </a:extLst>
          </p:cNvPr>
          <p:cNvSpPr>
            <a:spLocks noGrp="1"/>
          </p:cNvSpPr>
          <p:nvPr>
            <p:ph type="subTitle" idx="1"/>
          </p:nvPr>
        </p:nvSpPr>
        <p:spPr>
          <a:xfrm>
            <a:off x="553328" y="422031"/>
            <a:ext cx="11333871" cy="6029569"/>
          </a:xfrm>
        </p:spPr>
        <p:txBody>
          <a:bodyPr>
            <a:normAutofit/>
          </a:bodyPr>
          <a:lstStyle/>
          <a:p>
            <a:pPr algn="l"/>
            <a:endParaRPr lang="en-US" dirty="0"/>
          </a:p>
          <a:p>
            <a:pPr algn="l"/>
            <a:r>
              <a:rPr lang="en-US" dirty="0">
                <a:solidFill>
                  <a:schemeClr val="tx1">
                    <a:lumMod val="95000"/>
                    <a:lumOff val="5000"/>
                  </a:schemeClr>
                </a:solidFill>
                <a:hlinkClick r:id="rId4" action="ppaction://hlinksldjump">
                  <a:extLst>
                    <a:ext uri="{A12FA001-AC4F-418D-AE19-62706E023703}">
                      <ahyp:hlinkClr xmlns:ahyp="http://schemas.microsoft.com/office/drawing/2018/hyperlinkcolor" val="tx"/>
                    </a:ext>
                  </a:extLst>
                </a:hlinkClick>
              </a:rPr>
              <a:t>-Introduction</a:t>
            </a:r>
            <a:r>
              <a:rPr lang="en-US" dirty="0"/>
              <a:t> ……………………………………………………………………………………………………………………</a:t>
            </a:r>
          </a:p>
          <a:p>
            <a:pPr algn="l"/>
            <a:r>
              <a:rPr lang="en-US" dirty="0">
                <a:hlinkClick r:id="rId5" action="ppaction://hlinksldjump">
                  <a:extLst>
                    <a:ext uri="{A12FA001-AC4F-418D-AE19-62706E023703}">
                      <ahyp:hlinkClr xmlns:ahyp="http://schemas.microsoft.com/office/drawing/2018/hyperlinkcolor" val="tx"/>
                    </a:ext>
                  </a:extLst>
                </a:hlinkClick>
              </a:rPr>
              <a:t>-Problem</a:t>
            </a:r>
            <a:r>
              <a:rPr lang="en-US" dirty="0"/>
              <a:t>…………………………………………………………………………………………………………………………..</a:t>
            </a:r>
          </a:p>
          <a:p>
            <a:pPr algn="l"/>
            <a:r>
              <a:rPr lang="en-US" dirty="0">
                <a:solidFill>
                  <a:schemeClr val="tx1">
                    <a:lumMod val="95000"/>
                    <a:lumOff val="5000"/>
                  </a:schemeClr>
                </a:solidFill>
                <a:hlinkClick r:id="rId6" action="ppaction://hlinksldjump">
                  <a:extLst>
                    <a:ext uri="{A12FA001-AC4F-418D-AE19-62706E023703}">
                      <ahyp:hlinkClr xmlns:ahyp="http://schemas.microsoft.com/office/drawing/2018/hyperlinkcolor" val="tx"/>
                    </a:ext>
                  </a:extLst>
                </a:hlinkClick>
              </a:rPr>
              <a:t>-Solution</a:t>
            </a:r>
            <a:r>
              <a:rPr lang="en-US" dirty="0"/>
              <a:t>…………………………………………………………………………………………………………………………..</a:t>
            </a:r>
          </a:p>
          <a:p>
            <a:pPr algn="l"/>
            <a:r>
              <a:rPr lang="en-US" dirty="0">
                <a:solidFill>
                  <a:schemeClr val="tx1">
                    <a:lumMod val="95000"/>
                    <a:lumOff val="5000"/>
                  </a:schemeClr>
                </a:solidFill>
                <a:hlinkClick r:id="rId7" action="ppaction://hlinksldjump">
                  <a:extLst>
                    <a:ext uri="{A12FA001-AC4F-418D-AE19-62706E023703}">
                      <ahyp:hlinkClr xmlns:ahyp="http://schemas.microsoft.com/office/drawing/2018/hyperlinkcolor" val="tx"/>
                    </a:ext>
                  </a:extLst>
                </a:hlinkClick>
              </a:rPr>
              <a:t>-Phase-1-:HTML-CSS</a:t>
            </a:r>
            <a:r>
              <a:rPr lang="en-US" dirty="0"/>
              <a:t>………………………………………………………………………………………………………….</a:t>
            </a:r>
          </a:p>
          <a:p>
            <a:pPr algn="l"/>
            <a:r>
              <a:rPr lang="en-US" dirty="0">
                <a:solidFill>
                  <a:schemeClr val="tx1">
                    <a:lumMod val="95000"/>
                    <a:lumOff val="5000"/>
                  </a:schemeClr>
                </a:solidFill>
                <a:hlinkClick r:id="rId8" action="ppaction://hlinksldjump">
                  <a:extLst>
                    <a:ext uri="{A12FA001-AC4F-418D-AE19-62706E023703}">
                      <ahyp:hlinkClr xmlns:ahyp="http://schemas.microsoft.com/office/drawing/2018/hyperlinkcolor" val="tx"/>
                    </a:ext>
                  </a:extLst>
                </a:hlinkClick>
              </a:rPr>
              <a:t>-Phase-2-:JavaScript</a:t>
            </a:r>
            <a:r>
              <a:rPr lang="en-US" dirty="0"/>
              <a:t>…………………………………………………………………………………………………………..</a:t>
            </a:r>
          </a:p>
          <a:p>
            <a:pPr algn="l"/>
            <a:r>
              <a:rPr lang="en-US" dirty="0"/>
              <a:t>-</a:t>
            </a:r>
            <a:r>
              <a:rPr lang="en-US" dirty="0">
                <a:solidFill>
                  <a:schemeClr val="tx1">
                    <a:lumMod val="95000"/>
                    <a:lumOff val="5000"/>
                  </a:schemeClr>
                </a:solidFill>
                <a:hlinkClick r:id="rId9" action="ppaction://hlinksldjump">
                  <a:extLst>
                    <a:ext uri="{A12FA001-AC4F-418D-AE19-62706E023703}">
                      <ahyp:hlinkClr xmlns:ahyp="http://schemas.microsoft.com/office/drawing/2018/hyperlinkcolor" val="tx"/>
                    </a:ext>
                  </a:extLst>
                </a:hlinkClick>
              </a:rPr>
              <a:t>Phase-3-:PHP</a:t>
            </a:r>
            <a:r>
              <a:rPr lang="en-US" dirty="0"/>
              <a:t>……………………………………………………………………………………………………………………</a:t>
            </a:r>
          </a:p>
          <a:p>
            <a:pPr algn="l"/>
            <a:r>
              <a:rPr lang="en-US" dirty="0">
                <a:hlinkClick r:id="rId10" action="ppaction://hlinksldjump">
                  <a:extLst>
                    <a:ext uri="{A12FA001-AC4F-418D-AE19-62706E023703}">
                      <ahyp:hlinkClr xmlns:ahyp="http://schemas.microsoft.com/office/drawing/2018/hyperlinkcolor" val="tx"/>
                    </a:ext>
                  </a:extLst>
                </a:hlinkClick>
              </a:rPr>
              <a:t>-Future Plan: </a:t>
            </a:r>
            <a:r>
              <a:rPr lang="en-US" dirty="0"/>
              <a:t>……………………………………………………………………………………………………………………</a:t>
            </a:r>
          </a:p>
          <a:p>
            <a:pPr algn="l"/>
            <a:r>
              <a:rPr lang="en-US" dirty="0">
                <a:solidFill>
                  <a:schemeClr val="tx1">
                    <a:lumMod val="95000"/>
                    <a:lumOff val="5000"/>
                  </a:schemeClr>
                </a:solidFill>
                <a:hlinkClick r:id="rId11" action="ppaction://hlinksldjump">
                  <a:extLst>
                    <a:ext uri="{A12FA001-AC4F-418D-AE19-62706E023703}">
                      <ahyp:hlinkClr xmlns:ahyp="http://schemas.microsoft.com/office/drawing/2018/hyperlinkcolor" val="tx"/>
                    </a:ext>
                  </a:extLst>
                </a:hlinkClick>
              </a:rPr>
              <a:t>-Conclusion</a:t>
            </a:r>
            <a:r>
              <a:rPr lang="en-US" dirty="0"/>
              <a:t>:………………………………………………………………………………………………………………………</a:t>
            </a:r>
          </a:p>
        </p:txBody>
      </p:sp>
    </p:spTree>
    <p:extLst>
      <p:ext uri="{BB962C8B-B14F-4D97-AF65-F5344CB8AC3E}">
        <p14:creationId xmlns:p14="http://schemas.microsoft.com/office/powerpoint/2010/main" val="2029013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8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30C15-1DA7-9865-0294-700917BC9822}"/>
              </a:ext>
            </a:extLst>
          </p:cNvPr>
          <p:cNvSpPr>
            <a:spLocks noGrp="1"/>
          </p:cNvSpPr>
          <p:nvPr>
            <p:ph type="ctrTitle"/>
          </p:nvPr>
        </p:nvSpPr>
        <p:spPr>
          <a:xfrm>
            <a:off x="212034" y="154955"/>
            <a:ext cx="11555895" cy="1342541"/>
          </a:xfrm>
        </p:spPr>
        <p:txBody>
          <a:bodyPr/>
          <a:lstStyle/>
          <a:p>
            <a:pPr algn="l"/>
            <a:r>
              <a:rPr lang="en-US" dirty="0"/>
              <a:t>Introduction:</a:t>
            </a:r>
          </a:p>
        </p:txBody>
      </p:sp>
      <p:sp>
        <p:nvSpPr>
          <p:cNvPr id="3" name="Subtitle 2">
            <a:extLst>
              <a:ext uri="{FF2B5EF4-FFF2-40B4-BE49-F238E27FC236}">
                <a16:creationId xmlns:a16="http://schemas.microsoft.com/office/drawing/2014/main" id="{7E7E90BA-E3E9-BBB0-D647-2F321391EB06}"/>
              </a:ext>
            </a:extLst>
          </p:cNvPr>
          <p:cNvSpPr>
            <a:spLocks noGrp="1"/>
          </p:cNvSpPr>
          <p:nvPr>
            <p:ph type="subTitle" idx="1"/>
          </p:nvPr>
        </p:nvSpPr>
        <p:spPr>
          <a:xfrm>
            <a:off x="212034" y="2290072"/>
            <a:ext cx="9227388" cy="4852849"/>
          </a:xfrm>
        </p:spPr>
        <p:txBody>
          <a:bodyPr>
            <a:normAutofit/>
          </a:bodyPr>
          <a:lstStyle/>
          <a:p>
            <a:pPr algn="l"/>
            <a:r>
              <a:rPr lang="en-US" sz="3200" dirty="0">
                <a:solidFill>
                  <a:schemeClr val="accent1">
                    <a:lumMod val="10000"/>
                  </a:schemeClr>
                </a:solidFill>
              </a:rPr>
              <a:t>Following the first large demonstration of the 17 October 2019 protest </a:t>
            </a:r>
            <a:r>
              <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rPr>
              <a:t>. The exchange rate of the US dollar on the black market continues to fluctuate greatly due to the depreciation of the Lebanese lira due to the severe shortage of the US dollar inside Lebanon.</a:t>
            </a:r>
            <a:endParaRPr lang="en-US" sz="3200" dirty="0">
              <a:solidFill>
                <a:schemeClr val="accent1">
                  <a:lumMod val="10000"/>
                </a:schemeClr>
              </a:solidFill>
              <a:latin typeface="Open Sans" panose="020B0606030504020204" pitchFamily="34" charset="0"/>
              <a:ea typeface="Open Sans" panose="020B0606030504020204" pitchFamily="34" charset="0"/>
              <a:cs typeface="Open Sans" panose="020B0606030504020204" pitchFamily="34" charset="0"/>
            </a:endParaRPr>
          </a:p>
          <a:p>
            <a:pPr algn="l"/>
            <a:endParaRPr lang="en-US" sz="3200" dirty="0"/>
          </a:p>
        </p:txBody>
      </p:sp>
    </p:spTree>
    <p:extLst>
      <p:ext uri="{BB962C8B-B14F-4D97-AF65-F5344CB8AC3E}">
        <p14:creationId xmlns:p14="http://schemas.microsoft.com/office/powerpoint/2010/main" val="2361717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8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30C15-1DA7-9865-0294-700917BC9822}"/>
              </a:ext>
            </a:extLst>
          </p:cNvPr>
          <p:cNvSpPr>
            <a:spLocks noGrp="1"/>
          </p:cNvSpPr>
          <p:nvPr>
            <p:ph type="ctrTitle"/>
          </p:nvPr>
        </p:nvSpPr>
        <p:spPr>
          <a:xfrm>
            <a:off x="212034" y="154955"/>
            <a:ext cx="11555895" cy="1342541"/>
          </a:xfrm>
        </p:spPr>
        <p:txBody>
          <a:bodyPr/>
          <a:lstStyle/>
          <a:p>
            <a:pPr algn="l"/>
            <a:r>
              <a:rPr lang="en-US" b="1" dirty="0"/>
              <a:t>Problem:</a:t>
            </a:r>
          </a:p>
        </p:txBody>
      </p:sp>
      <p:sp>
        <p:nvSpPr>
          <p:cNvPr id="3" name="Subtitle 2">
            <a:extLst>
              <a:ext uri="{FF2B5EF4-FFF2-40B4-BE49-F238E27FC236}">
                <a16:creationId xmlns:a16="http://schemas.microsoft.com/office/drawing/2014/main" id="{7E7E90BA-E3E9-BBB0-D647-2F321391EB06}"/>
              </a:ext>
            </a:extLst>
          </p:cNvPr>
          <p:cNvSpPr>
            <a:spLocks noGrp="1"/>
          </p:cNvSpPr>
          <p:nvPr>
            <p:ph type="subTitle" idx="1"/>
          </p:nvPr>
        </p:nvSpPr>
        <p:spPr>
          <a:xfrm>
            <a:off x="0" y="2455725"/>
            <a:ext cx="11555894" cy="4852849"/>
          </a:xfrm>
        </p:spPr>
        <p:txBody>
          <a:bodyPr>
            <a:normAutofit/>
          </a:bodyPr>
          <a:lstStyle/>
          <a:p>
            <a:pPr marL="342900" indent="-342900" algn="l">
              <a:lnSpc>
                <a:spcPct val="107000"/>
              </a:lnSpc>
              <a:spcAft>
                <a:spcPts val="800"/>
              </a:spcAft>
              <a:buFont typeface="Arial" panose="020B0604020202020204" pitchFamily="34" charset="0"/>
              <a:buChar char="•"/>
            </a:pPr>
            <a:r>
              <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rPr>
              <a:t>The Instability in the price of the dollar </a:t>
            </a:r>
            <a:r>
              <a:rPr lang="en-US" sz="3200" dirty="0">
                <a:solidFill>
                  <a:schemeClr val="accent1">
                    <a:lumMod val="10000"/>
                  </a:schemeClr>
                </a:solidFill>
                <a:latin typeface="Open Sans" panose="020B0606030504020204" pitchFamily="34" charset="0"/>
                <a:ea typeface="Open Sans" panose="020B0606030504020204" pitchFamily="34" charset="0"/>
                <a:cs typeface="Open Sans" panose="020B0606030504020204" pitchFamily="34" charset="0"/>
              </a:rPr>
              <a:t>.</a:t>
            </a:r>
            <a:endPar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endParaRPr>
          </a:p>
          <a:p>
            <a:pPr marL="342900" indent="-342900" algn="l">
              <a:lnSpc>
                <a:spcPct val="107000"/>
              </a:lnSpc>
              <a:spcAft>
                <a:spcPts val="800"/>
              </a:spcAft>
              <a:buFont typeface="Arial" panose="020B0604020202020204" pitchFamily="34" charset="0"/>
              <a:buChar char="•"/>
            </a:pPr>
            <a:r>
              <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rPr>
              <a:t>People are facing nowadays a big problem in finding a market with good prices</a:t>
            </a:r>
            <a:r>
              <a:rPr lang="en-US" sz="3200" dirty="0">
                <a:solidFill>
                  <a:schemeClr val="accent1">
                    <a:lumMod val="10000"/>
                  </a:schemeClr>
                </a:solidFill>
                <a:latin typeface="Open Sans" panose="020B0606030504020204" pitchFamily="34" charset="0"/>
                <a:ea typeface="Open Sans" panose="020B0606030504020204" pitchFamily="34" charset="0"/>
                <a:cs typeface="Open Sans" panose="020B0606030504020204" pitchFamily="34" charset="0"/>
              </a:rPr>
              <a:t>.</a:t>
            </a:r>
            <a:endPar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endParaRPr>
          </a:p>
          <a:p>
            <a:pPr marL="342900" indent="-342900" algn="l">
              <a:lnSpc>
                <a:spcPct val="107000"/>
              </a:lnSpc>
              <a:spcAft>
                <a:spcPts val="800"/>
              </a:spcAft>
              <a:buFont typeface="Arial" panose="020B0604020202020204" pitchFamily="34" charset="0"/>
              <a:buChar char="•"/>
            </a:pPr>
            <a:r>
              <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rPr>
              <a:t>Governments are not knowing what happen. </a:t>
            </a:r>
          </a:p>
          <a:p>
            <a:pPr marL="342900" indent="-342900" algn="l">
              <a:lnSpc>
                <a:spcPct val="107000"/>
              </a:lnSpc>
              <a:spcAft>
                <a:spcPts val="800"/>
              </a:spcAft>
              <a:buFont typeface="Arial" panose="020B0604020202020204" pitchFamily="34" charset="0"/>
              <a:buChar char="•"/>
            </a:pPr>
            <a:r>
              <a:rPr lang="en-US" sz="3200" dirty="0">
                <a:solidFill>
                  <a:schemeClr val="accent1">
                    <a:lumMod val="10000"/>
                  </a:schemeClr>
                </a:solidFill>
                <a:latin typeface="Open Sans" panose="020B0606030504020204" pitchFamily="34" charset="0"/>
                <a:ea typeface="Open Sans" panose="020B0606030504020204" pitchFamily="34" charset="0"/>
                <a:cs typeface="Open Sans" panose="020B0606030504020204" pitchFamily="34" charset="0"/>
              </a:rPr>
              <a:t>M</a:t>
            </a:r>
            <a:r>
              <a:rPr lang="en-US" sz="3200" dirty="0">
                <a:solidFill>
                  <a:schemeClr val="accent1">
                    <a:lumMod val="10000"/>
                  </a:schemeClr>
                </a:solidFill>
                <a:effectLst/>
                <a:latin typeface="Open Sans" panose="020B0606030504020204" pitchFamily="34" charset="0"/>
                <a:ea typeface="Open Sans" panose="020B0606030504020204" pitchFamily="34" charset="0"/>
                <a:cs typeface="Open Sans" panose="020B0606030504020204" pitchFamily="34" charset="0"/>
              </a:rPr>
              <a:t>arkets are putting their prices and what products and goods they have.</a:t>
            </a:r>
          </a:p>
          <a:p>
            <a:endParaRPr lang="en-US" sz="3200" dirty="0"/>
          </a:p>
        </p:txBody>
      </p:sp>
      <p:pic>
        <p:nvPicPr>
          <p:cNvPr id="4" name="Picture 3">
            <a:extLst>
              <a:ext uri="{FF2B5EF4-FFF2-40B4-BE49-F238E27FC236}">
                <a16:creationId xmlns:a16="http://schemas.microsoft.com/office/drawing/2014/main" id="{9F3FDCA3-119C-23B6-7227-0C63428D05EF}"/>
              </a:ext>
            </a:extLst>
          </p:cNvPr>
          <p:cNvPicPr>
            <a:picLocks noChangeAspect="1"/>
          </p:cNvPicPr>
          <p:nvPr/>
        </p:nvPicPr>
        <p:blipFill>
          <a:blip r:embed="rId4"/>
          <a:stretch>
            <a:fillRect/>
          </a:stretch>
        </p:blipFill>
        <p:spPr>
          <a:xfrm>
            <a:off x="7619480" y="116037"/>
            <a:ext cx="4148449" cy="2339688"/>
          </a:xfrm>
          <a:prstGeom prst="rect">
            <a:avLst/>
          </a:prstGeom>
        </p:spPr>
      </p:pic>
    </p:spTree>
    <p:extLst>
      <p:ext uri="{BB962C8B-B14F-4D97-AF65-F5344CB8AC3E}">
        <p14:creationId xmlns:p14="http://schemas.microsoft.com/office/powerpoint/2010/main" val="3210770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5830-27F9-6BE0-BF26-6335E621FEF7}"/>
              </a:ext>
            </a:extLst>
          </p:cNvPr>
          <p:cNvSpPr>
            <a:spLocks noGrp="1"/>
          </p:cNvSpPr>
          <p:nvPr>
            <p:ph type="ctrTitle"/>
          </p:nvPr>
        </p:nvSpPr>
        <p:spPr>
          <a:xfrm>
            <a:off x="165346" y="0"/>
            <a:ext cx="10330375" cy="861391"/>
          </a:xfrm>
        </p:spPr>
        <p:txBody>
          <a:bodyPr>
            <a:normAutofit fontScale="90000"/>
          </a:bodyPr>
          <a:lstStyle/>
          <a:p>
            <a:pPr algn="l"/>
            <a:r>
              <a:rPr lang="en-US" b="1" dirty="0"/>
              <a:t>Solution:</a:t>
            </a:r>
          </a:p>
        </p:txBody>
      </p:sp>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1" y="715616"/>
            <a:ext cx="12192000" cy="5621953"/>
          </a:xfrm>
        </p:spPr>
        <p:txBody>
          <a:bodyPr>
            <a:normAutofit/>
          </a:bodyPr>
          <a:lstStyle/>
          <a:p>
            <a:pPr marL="0" indent="0" algn="l">
              <a:spcAft>
                <a:spcPts val="1600"/>
              </a:spcAft>
              <a:buNone/>
            </a:pPr>
            <a:r>
              <a:rPr lang="en-US" sz="2800" dirty="0">
                <a:solidFill>
                  <a:schemeClr val="accent1">
                    <a:lumMod val="10000"/>
                  </a:schemeClr>
                </a:solidFill>
                <a:effectLst/>
                <a:latin typeface="Times New Roman" panose="02020603050405020304" pitchFamily="18" charset="0"/>
                <a:ea typeface="Calibri" panose="020F0502020204030204" pitchFamily="34" charset="0"/>
                <a:cs typeface="Arial" panose="020B0604020202020204" pitchFamily="34" charset="0"/>
              </a:rPr>
              <a:t>“</a:t>
            </a:r>
            <a:r>
              <a:rPr lang="en-US" sz="2800" b="1" i="1" dirty="0">
                <a:solidFill>
                  <a:schemeClr val="accent1">
                    <a:lumMod val="10000"/>
                  </a:schemeClr>
                </a:solidFill>
                <a:effectLst/>
                <a:latin typeface="Times New Roman" panose="02020603050405020304" pitchFamily="18" charset="0"/>
                <a:ea typeface="Times New Roman" panose="02020603050405020304" pitchFamily="18" charset="0"/>
                <a:cs typeface="Arial" panose="020B0604020202020204" pitchFamily="34" charset="0"/>
              </a:rPr>
              <a:t>Price Manipulation</a:t>
            </a:r>
            <a:r>
              <a:rPr lang="en-US" sz="2800" dirty="0">
                <a:solidFill>
                  <a:schemeClr val="accent1">
                    <a:lumMod val="10000"/>
                  </a:schemeClr>
                </a:solidFill>
                <a:effectLst/>
                <a:latin typeface="Times New Roman" panose="02020603050405020304" pitchFamily="18" charset="0"/>
                <a:ea typeface="Calibri" panose="020F0502020204030204" pitchFamily="34" charset="0"/>
                <a:cs typeface="Arial" panose="020B0604020202020204" pitchFamily="34" charset="0"/>
              </a:rPr>
              <a:t>”  will make it easier on costumers to :</a:t>
            </a:r>
          </a:p>
          <a:p>
            <a:pPr algn="l"/>
            <a:endParaRPr lang="en-US" sz="2800" dirty="0"/>
          </a:p>
        </p:txBody>
      </p:sp>
      <p:graphicFrame>
        <p:nvGraphicFramePr>
          <p:cNvPr id="4" name="Diagram 3">
            <a:extLst>
              <a:ext uri="{FF2B5EF4-FFF2-40B4-BE49-F238E27FC236}">
                <a16:creationId xmlns:a16="http://schemas.microsoft.com/office/drawing/2014/main" id="{45917DAD-9EEC-61F8-9498-1F8A1E418322}"/>
              </a:ext>
            </a:extLst>
          </p:cNvPr>
          <p:cNvGraphicFramePr/>
          <p:nvPr>
            <p:extLst>
              <p:ext uri="{D42A27DB-BD31-4B8C-83A1-F6EECF244321}">
                <p14:modId xmlns:p14="http://schemas.microsoft.com/office/powerpoint/2010/main" val="2780926804"/>
              </p:ext>
            </p:extLst>
          </p:nvPr>
        </p:nvGraphicFramePr>
        <p:xfrm>
          <a:off x="0" y="1908313"/>
          <a:ext cx="8574157" cy="47111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cxnSp>
        <p:nvCxnSpPr>
          <p:cNvPr id="6" name="Connector: Elbow 5">
            <a:extLst>
              <a:ext uri="{FF2B5EF4-FFF2-40B4-BE49-F238E27FC236}">
                <a16:creationId xmlns:a16="http://schemas.microsoft.com/office/drawing/2014/main" id="{20B41A04-4958-C081-E124-970E6912B82B}"/>
              </a:ext>
            </a:extLst>
          </p:cNvPr>
          <p:cNvCxnSpPr/>
          <p:nvPr/>
        </p:nvCxnSpPr>
        <p:spPr>
          <a:xfrm rot="5400000">
            <a:off x="3213652" y="1199322"/>
            <a:ext cx="914400" cy="795130"/>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 name="Connector: Elbow 6">
            <a:extLst>
              <a:ext uri="{FF2B5EF4-FFF2-40B4-BE49-F238E27FC236}">
                <a16:creationId xmlns:a16="http://schemas.microsoft.com/office/drawing/2014/main" id="{39FB43C1-1946-33DA-CD11-C15616308E7F}"/>
              </a:ext>
            </a:extLst>
          </p:cNvPr>
          <p:cNvCxnSpPr/>
          <p:nvPr/>
        </p:nvCxnSpPr>
        <p:spPr>
          <a:xfrm rot="5400000">
            <a:off x="887895" y="1179442"/>
            <a:ext cx="914400" cy="795130"/>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8" name="Connector: Elbow 7">
            <a:extLst>
              <a:ext uri="{FF2B5EF4-FFF2-40B4-BE49-F238E27FC236}">
                <a16:creationId xmlns:a16="http://schemas.microsoft.com/office/drawing/2014/main" id="{8DA5D3DB-9945-FB01-8D07-A43AAB008E51}"/>
              </a:ext>
            </a:extLst>
          </p:cNvPr>
          <p:cNvCxnSpPr/>
          <p:nvPr/>
        </p:nvCxnSpPr>
        <p:spPr>
          <a:xfrm rot="5400000">
            <a:off x="5347252" y="1179443"/>
            <a:ext cx="914400" cy="795130"/>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4768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5830-27F9-6BE0-BF26-6335E621FEF7}"/>
              </a:ext>
            </a:extLst>
          </p:cNvPr>
          <p:cNvSpPr>
            <a:spLocks noGrp="1"/>
          </p:cNvSpPr>
          <p:nvPr>
            <p:ph type="ctrTitle"/>
          </p:nvPr>
        </p:nvSpPr>
        <p:spPr>
          <a:xfrm>
            <a:off x="337625" y="105508"/>
            <a:ext cx="10330375" cy="1343538"/>
          </a:xfrm>
        </p:spPr>
        <p:txBody>
          <a:bodyPr>
            <a:normAutofit/>
          </a:bodyPr>
          <a:lstStyle/>
          <a:p>
            <a:pPr algn="l"/>
            <a:r>
              <a:rPr lang="en-US" sz="7200" b="1" dirty="0"/>
              <a:t>Phase-1-:HTML-CSS</a:t>
            </a:r>
          </a:p>
        </p:txBody>
      </p:sp>
      <p:graphicFrame>
        <p:nvGraphicFramePr>
          <p:cNvPr id="4" name="Diagram 3">
            <a:extLst>
              <a:ext uri="{FF2B5EF4-FFF2-40B4-BE49-F238E27FC236}">
                <a16:creationId xmlns:a16="http://schemas.microsoft.com/office/drawing/2014/main" id="{AFF62451-600D-A0DF-18F4-FCC9698EB5AF}"/>
              </a:ext>
            </a:extLst>
          </p:cNvPr>
          <p:cNvGraphicFramePr/>
          <p:nvPr>
            <p:extLst>
              <p:ext uri="{D42A27DB-BD31-4B8C-83A1-F6EECF244321}">
                <p14:modId xmlns:p14="http://schemas.microsoft.com/office/powerpoint/2010/main" val="896785289"/>
              </p:ext>
            </p:extLst>
          </p:nvPr>
        </p:nvGraphicFramePr>
        <p:xfrm>
          <a:off x="534504" y="569843"/>
          <a:ext cx="11657496" cy="442880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0" name="Diagram 9">
            <a:extLst>
              <a:ext uri="{FF2B5EF4-FFF2-40B4-BE49-F238E27FC236}">
                <a16:creationId xmlns:a16="http://schemas.microsoft.com/office/drawing/2014/main" id="{E348FF97-9877-D65E-E0B0-9553606E2FD5}"/>
              </a:ext>
            </a:extLst>
          </p:cNvPr>
          <p:cNvGraphicFramePr/>
          <p:nvPr>
            <p:extLst>
              <p:ext uri="{D42A27DB-BD31-4B8C-83A1-F6EECF244321}">
                <p14:modId xmlns:p14="http://schemas.microsoft.com/office/powerpoint/2010/main" val="1900924003"/>
              </p:ext>
            </p:extLst>
          </p:nvPr>
        </p:nvGraphicFramePr>
        <p:xfrm>
          <a:off x="702365" y="4147930"/>
          <a:ext cx="11489635" cy="2358887"/>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3567704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A9BFC73E-2476-A191-EC76-8C9B1DA8A194}"/>
              </a:ext>
            </a:extLst>
          </p:cNvPr>
          <p:cNvGraphicFramePr>
            <a:graphicFrameLocks noGrp="1"/>
          </p:cNvGraphicFramePr>
          <p:nvPr>
            <p:extLst>
              <p:ext uri="{D42A27DB-BD31-4B8C-83A1-F6EECF244321}">
                <p14:modId xmlns:p14="http://schemas.microsoft.com/office/powerpoint/2010/main" val="4089927989"/>
              </p:ext>
            </p:extLst>
          </p:nvPr>
        </p:nvGraphicFramePr>
        <p:xfrm>
          <a:off x="198782" y="4776002"/>
          <a:ext cx="11794435" cy="2018602"/>
        </p:xfrm>
        <a:graphic>
          <a:graphicData uri="http://schemas.openxmlformats.org/drawingml/2006/table">
            <a:tbl>
              <a:tblPr firstRow="1" bandRow="1">
                <a:tableStyleId>{FABFCF23-3B69-468F-B69F-88F6DE6A72F2}</a:tableStyleId>
              </a:tblPr>
              <a:tblGrid>
                <a:gridCol w="961504">
                  <a:extLst>
                    <a:ext uri="{9D8B030D-6E8A-4147-A177-3AD203B41FA5}">
                      <a16:colId xmlns:a16="http://schemas.microsoft.com/office/drawing/2014/main" val="1750199781"/>
                    </a:ext>
                  </a:extLst>
                </a:gridCol>
                <a:gridCol w="708271">
                  <a:extLst>
                    <a:ext uri="{9D8B030D-6E8A-4147-A177-3AD203B41FA5}">
                      <a16:colId xmlns:a16="http://schemas.microsoft.com/office/drawing/2014/main" val="1504760280"/>
                    </a:ext>
                  </a:extLst>
                </a:gridCol>
                <a:gridCol w="740395">
                  <a:extLst>
                    <a:ext uri="{9D8B030D-6E8A-4147-A177-3AD203B41FA5}">
                      <a16:colId xmlns:a16="http://schemas.microsoft.com/office/drawing/2014/main" val="4289850754"/>
                    </a:ext>
                  </a:extLst>
                </a:gridCol>
                <a:gridCol w="769202">
                  <a:extLst>
                    <a:ext uri="{9D8B030D-6E8A-4147-A177-3AD203B41FA5}">
                      <a16:colId xmlns:a16="http://schemas.microsoft.com/office/drawing/2014/main" val="1177211949"/>
                    </a:ext>
                  </a:extLst>
                </a:gridCol>
                <a:gridCol w="679462">
                  <a:extLst>
                    <a:ext uri="{9D8B030D-6E8A-4147-A177-3AD203B41FA5}">
                      <a16:colId xmlns:a16="http://schemas.microsoft.com/office/drawing/2014/main" val="3396573310"/>
                    </a:ext>
                  </a:extLst>
                </a:gridCol>
                <a:gridCol w="679463">
                  <a:extLst>
                    <a:ext uri="{9D8B030D-6E8A-4147-A177-3AD203B41FA5}">
                      <a16:colId xmlns:a16="http://schemas.microsoft.com/office/drawing/2014/main" val="3377046122"/>
                    </a:ext>
                  </a:extLst>
                </a:gridCol>
                <a:gridCol w="782023">
                  <a:extLst>
                    <a:ext uri="{9D8B030D-6E8A-4147-A177-3AD203B41FA5}">
                      <a16:colId xmlns:a16="http://schemas.microsoft.com/office/drawing/2014/main" val="3891552877"/>
                    </a:ext>
                  </a:extLst>
                </a:gridCol>
                <a:gridCol w="743563">
                  <a:extLst>
                    <a:ext uri="{9D8B030D-6E8A-4147-A177-3AD203B41FA5}">
                      <a16:colId xmlns:a16="http://schemas.microsoft.com/office/drawing/2014/main" val="2264702520"/>
                    </a:ext>
                  </a:extLst>
                </a:gridCol>
                <a:gridCol w="717923">
                  <a:extLst>
                    <a:ext uri="{9D8B030D-6E8A-4147-A177-3AD203B41FA5}">
                      <a16:colId xmlns:a16="http://schemas.microsoft.com/office/drawing/2014/main" val="1416242107"/>
                    </a:ext>
                  </a:extLst>
                </a:gridCol>
                <a:gridCol w="705104">
                  <a:extLst>
                    <a:ext uri="{9D8B030D-6E8A-4147-A177-3AD203B41FA5}">
                      <a16:colId xmlns:a16="http://schemas.microsoft.com/office/drawing/2014/main" val="1682591920"/>
                    </a:ext>
                  </a:extLst>
                </a:gridCol>
                <a:gridCol w="679462">
                  <a:extLst>
                    <a:ext uri="{9D8B030D-6E8A-4147-A177-3AD203B41FA5}">
                      <a16:colId xmlns:a16="http://schemas.microsoft.com/office/drawing/2014/main" val="2611960702"/>
                    </a:ext>
                  </a:extLst>
                </a:gridCol>
                <a:gridCol w="699333">
                  <a:extLst>
                    <a:ext uri="{9D8B030D-6E8A-4147-A177-3AD203B41FA5}">
                      <a16:colId xmlns:a16="http://schemas.microsoft.com/office/drawing/2014/main" val="1274686704"/>
                    </a:ext>
                  </a:extLst>
                </a:gridCol>
                <a:gridCol w="702365">
                  <a:extLst>
                    <a:ext uri="{9D8B030D-6E8A-4147-A177-3AD203B41FA5}">
                      <a16:colId xmlns:a16="http://schemas.microsoft.com/office/drawing/2014/main" val="1113341437"/>
                    </a:ext>
                  </a:extLst>
                </a:gridCol>
                <a:gridCol w="803350">
                  <a:extLst>
                    <a:ext uri="{9D8B030D-6E8A-4147-A177-3AD203B41FA5}">
                      <a16:colId xmlns:a16="http://schemas.microsoft.com/office/drawing/2014/main" val="2496870384"/>
                    </a:ext>
                  </a:extLst>
                </a:gridCol>
                <a:gridCol w="730743">
                  <a:extLst>
                    <a:ext uri="{9D8B030D-6E8A-4147-A177-3AD203B41FA5}">
                      <a16:colId xmlns:a16="http://schemas.microsoft.com/office/drawing/2014/main" val="3072823566"/>
                    </a:ext>
                  </a:extLst>
                </a:gridCol>
                <a:gridCol w="692272">
                  <a:extLst>
                    <a:ext uri="{9D8B030D-6E8A-4147-A177-3AD203B41FA5}">
                      <a16:colId xmlns:a16="http://schemas.microsoft.com/office/drawing/2014/main" val="3880655825"/>
                    </a:ext>
                  </a:extLst>
                </a:gridCol>
              </a:tblGrid>
              <a:tr h="906082">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1</a:t>
                      </a:r>
                    </a:p>
                  </a:txBody>
                  <a:tcPr/>
                </a:tc>
                <a:tc>
                  <a:txBody>
                    <a:bodyPr/>
                    <a:lstStyle/>
                    <a:p>
                      <a:r>
                        <a:rPr lang="en-US" sz="1600" dirty="0"/>
                        <a:t>WEEK 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4</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5</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6</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9</a:t>
                      </a:r>
                    </a:p>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10</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11</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12</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14</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15</a:t>
                      </a:r>
                      <a:endParaRPr lang="en-US" sz="1600" dirty="0"/>
                    </a:p>
                  </a:txBody>
                  <a:tcPr/>
                </a:tc>
                <a:extLst>
                  <a:ext uri="{0D108BD9-81ED-4DB2-BD59-A6C34878D82A}">
                    <a16:rowId xmlns:a16="http://schemas.microsoft.com/office/drawing/2014/main" val="1357236032"/>
                  </a:ext>
                </a:extLst>
              </a:tr>
              <a:tr h="370840">
                <a:tc>
                  <a:txBody>
                    <a:bodyPr/>
                    <a:lstStyle/>
                    <a:p>
                      <a:r>
                        <a:rPr lang="en-US" sz="1600" b="1">
                          <a:solidFill>
                            <a:schemeClr val="bg1"/>
                          </a:solidFill>
                        </a:rPr>
                        <a:t>Phase-1</a:t>
                      </a:r>
                      <a:endParaRPr lang="en-US" sz="1600" b="1" dirty="0">
                        <a:solidFill>
                          <a:schemeClr val="bg1"/>
                        </a:solidFill>
                      </a:endParaRPr>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tc>
                <a:tc>
                  <a:txBody>
                    <a:bodyPr/>
                    <a:lstStyle/>
                    <a:p>
                      <a:endParaRPr lang="en-US" sz="1600"/>
                    </a:p>
                  </a:txBody>
                  <a:tcPr/>
                </a:tc>
                <a:tc>
                  <a:txBody>
                    <a:bodyPr/>
                    <a:lstStyle/>
                    <a:p>
                      <a:endParaRPr lang="en-US" sz="1600" dirty="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4094909638"/>
                  </a:ext>
                </a:extLst>
              </a:tr>
              <a:tr h="370840">
                <a:tc>
                  <a:txBody>
                    <a:bodyPr/>
                    <a:lstStyle/>
                    <a:p>
                      <a:endParaRPr lang="en-US" sz="1600" dirty="0"/>
                    </a:p>
                  </a:txBody>
                  <a:tcPr>
                    <a:solidFill>
                      <a:schemeClr val="accent1">
                        <a:lumMod val="60000"/>
                        <a:lumOff val="40000"/>
                      </a:schemeClr>
                    </a:solidFill>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386861261"/>
                  </a:ext>
                </a:extLst>
              </a:tr>
              <a:tr h="370840">
                <a:tc>
                  <a:txBody>
                    <a:bodyPr/>
                    <a:lstStyle/>
                    <a:p>
                      <a:endParaRPr lang="en-US" sz="1600" dirty="0"/>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660841097"/>
                  </a:ext>
                </a:extLst>
              </a:tr>
            </a:tbl>
          </a:graphicData>
        </a:graphic>
      </p:graphicFrame>
      <p:graphicFrame>
        <p:nvGraphicFramePr>
          <p:cNvPr id="7" name="Table 7">
            <a:extLst>
              <a:ext uri="{FF2B5EF4-FFF2-40B4-BE49-F238E27FC236}">
                <a16:creationId xmlns:a16="http://schemas.microsoft.com/office/drawing/2014/main" id="{13EF11DC-10C1-6F7B-0195-94046E069E87}"/>
              </a:ext>
            </a:extLst>
          </p:cNvPr>
          <p:cNvGraphicFramePr>
            <a:graphicFrameLocks noGrp="1"/>
          </p:cNvGraphicFramePr>
          <p:nvPr>
            <p:extLst>
              <p:ext uri="{D42A27DB-BD31-4B8C-83A1-F6EECF244321}">
                <p14:modId xmlns:p14="http://schemas.microsoft.com/office/powerpoint/2010/main" val="3646228280"/>
              </p:ext>
            </p:extLst>
          </p:nvPr>
        </p:nvGraphicFramePr>
        <p:xfrm>
          <a:off x="3034748" y="122134"/>
          <a:ext cx="8874540" cy="4377288"/>
        </p:xfrm>
        <a:graphic>
          <a:graphicData uri="http://schemas.openxmlformats.org/drawingml/2006/table">
            <a:tbl>
              <a:tblPr firstRow="1" bandRow="1">
                <a:tableStyleId>{5A111915-BE36-4E01-A7E5-04B1672EAD32}</a:tableStyleId>
              </a:tblPr>
              <a:tblGrid>
                <a:gridCol w="4333461">
                  <a:extLst>
                    <a:ext uri="{9D8B030D-6E8A-4147-A177-3AD203B41FA5}">
                      <a16:colId xmlns:a16="http://schemas.microsoft.com/office/drawing/2014/main" val="3352583777"/>
                    </a:ext>
                  </a:extLst>
                </a:gridCol>
                <a:gridCol w="4541079">
                  <a:extLst>
                    <a:ext uri="{9D8B030D-6E8A-4147-A177-3AD203B41FA5}">
                      <a16:colId xmlns:a16="http://schemas.microsoft.com/office/drawing/2014/main" val="1512135438"/>
                    </a:ext>
                  </a:extLst>
                </a:gridCol>
              </a:tblGrid>
              <a:tr h="994008">
                <a:tc>
                  <a:txBody>
                    <a:bodyPr/>
                    <a:lstStyle/>
                    <a:p>
                      <a:pPr algn="ctr"/>
                      <a:r>
                        <a:rPr lang="en-US" sz="4000" dirty="0"/>
                        <a:t>HTML</a:t>
                      </a:r>
                      <a:endParaRPr lang="en-US" sz="3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4000" dirty="0"/>
                        <a:t>CSS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19708063"/>
                  </a:ext>
                </a:extLst>
              </a:tr>
              <a:tr h="3167176">
                <a:tc>
                  <a:txBody>
                    <a:bodyPr/>
                    <a:lstStyle/>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Insert Images</a:t>
                      </a:r>
                    </a:p>
                    <a:p>
                      <a:pPr marL="285750" indent="-285750">
                        <a:buFont typeface="Wingdings" panose="05000000000000000000" pitchFamily="2" charset="2"/>
                        <a:buChar char="Ø"/>
                      </a:pPr>
                      <a:r>
                        <a:rPr lang="en-US" dirty="0"/>
                        <a:t>List markets </a:t>
                      </a:r>
                    </a:p>
                    <a:p>
                      <a:pPr marL="285750" indent="-285750">
                        <a:buFont typeface="Wingdings" panose="05000000000000000000" pitchFamily="2" charset="2"/>
                        <a:buChar char="Ø"/>
                      </a:pPr>
                      <a:r>
                        <a:rPr lang="en-US" dirty="0"/>
                        <a:t>Table for Employee</a:t>
                      </a:r>
                    </a:p>
                    <a:p>
                      <a:pPr marL="285750" indent="-285750">
                        <a:buFont typeface="Wingdings" panose="05000000000000000000" pitchFamily="2" charset="2"/>
                        <a:buChar char="Ø"/>
                      </a:pPr>
                      <a:r>
                        <a:rPr lang="en-US" dirty="0"/>
                        <a:t>Implement Header and Footer</a:t>
                      </a:r>
                    </a:p>
                    <a:p>
                      <a:pPr marL="285750" indent="-285750">
                        <a:buFont typeface="Wingdings" panose="05000000000000000000" pitchFamily="2" charset="2"/>
                        <a:buChar char="Ø"/>
                      </a:pPr>
                      <a:r>
                        <a:rPr lang="en-US" dirty="0"/>
                        <a:t>Insert buttons for navigating from page to other</a:t>
                      </a:r>
                    </a:p>
                    <a:p>
                      <a:pPr marL="285750" indent="-285750">
                        <a:buFont typeface="Wingdings" panose="05000000000000000000" pitchFamily="2" charset="2"/>
                        <a:buChar char="Ø"/>
                      </a:pPr>
                      <a:r>
                        <a:rPr lang="en-US" dirty="0"/>
                        <a:t>Insert icons </a:t>
                      </a:r>
                    </a:p>
                    <a:p>
                      <a:pPr marL="285750" indent="-285750">
                        <a:buFont typeface="Wingdings" panose="05000000000000000000" pitchFamily="2" charset="2"/>
                        <a:buChar char="Ø"/>
                      </a:pPr>
                      <a:r>
                        <a:rPr lang="en-US" dirty="0"/>
                        <a:t>Structure pages with Grid</a:t>
                      </a:r>
                    </a:p>
                    <a:p>
                      <a:pPr marL="285750" indent="-285750">
                        <a:buFont typeface="Wingdings" panose="05000000000000000000" pitchFamily="2" charset="2"/>
                        <a:buChar char="Ø"/>
                      </a:pPr>
                      <a:r>
                        <a:rPr lang="en-US" dirty="0"/>
                        <a:t>Forms to enter Data</a:t>
                      </a:r>
                    </a:p>
                    <a:p>
                      <a:pPr marL="285750" indent="-285750">
                        <a:buFont typeface="Wingdings" panose="05000000000000000000" pitchFamily="2" charset="2"/>
                        <a:buChar char="Ø"/>
                      </a:pPr>
                      <a:r>
                        <a:rPr lang="en-US" dirty="0"/>
                        <a:t>Map of Markets(google maps)</a:t>
                      </a:r>
                    </a:p>
                    <a:p>
                      <a:pPr marL="285750" indent="-285750">
                        <a:buFont typeface="Wingdings" panose="05000000000000000000" pitchFamily="2" charset="2"/>
                        <a:buChar char="Ø"/>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p>
                      <a:pPr marL="285750" indent="-285750">
                        <a:buFont typeface="Wingdings" panose="05000000000000000000" pitchFamily="2" charset="2"/>
                        <a:buChar char="v"/>
                      </a:pPr>
                      <a:r>
                        <a:rPr lang="en-US" dirty="0"/>
                        <a:t>Change colors, background, font ,size, weight  for tables ,texts and div</a:t>
                      </a:r>
                    </a:p>
                    <a:p>
                      <a:pPr marL="285750" indent="-285750">
                        <a:buFont typeface="Wingdings" panose="05000000000000000000" pitchFamily="2" charset="2"/>
                        <a:buChar char="v"/>
                      </a:pPr>
                      <a:r>
                        <a:rPr lang="en-US" dirty="0"/>
                        <a:t>Make the website Responsive</a:t>
                      </a:r>
                    </a:p>
                    <a:p>
                      <a:pPr marL="285750" indent="-285750">
                        <a:buFont typeface="Wingdings" panose="05000000000000000000" pitchFamily="2" charset="2"/>
                        <a:buChar char="v"/>
                      </a:pPr>
                      <a:r>
                        <a:rPr lang="en-US" dirty="0"/>
                        <a:t>Position of the Elements</a:t>
                      </a:r>
                    </a:p>
                    <a:p>
                      <a:pPr marL="0" indent="0">
                        <a:buFont typeface="Wingdings" panose="05000000000000000000" pitchFamily="2" charset="2"/>
                        <a:buNone/>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181490"/>
                  </a:ext>
                </a:extLst>
              </a:tr>
            </a:tbl>
          </a:graphicData>
        </a:graphic>
      </p:graphicFrame>
      <p:sp>
        <p:nvSpPr>
          <p:cNvPr id="9" name="TextBox 8">
            <a:extLst>
              <a:ext uri="{FF2B5EF4-FFF2-40B4-BE49-F238E27FC236}">
                <a16:creationId xmlns:a16="http://schemas.microsoft.com/office/drawing/2014/main" id="{C9256E5B-2FC4-4BBF-6CF3-65513186F499}"/>
              </a:ext>
            </a:extLst>
          </p:cNvPr>
          <p:cNvSpPr txBox="1"/>
          <p:nvPr/>
        </p:nvSpPr>
        <p:spPr>
          <a:xfrm>
            <a:off x="0" y="168522"/>
            <a:ext cx="2266122" cy="923330"/>
          </a:xfrm>
          <a:prstGeom prst="rect">
            <a:avLst/>
          </a:prstGeom>
          <a:noFill/>
        </p:spPr>
        <p:txBody>
          <a:bodyPr wrap="square">
            <a:spAutoFit/>
          </a:bodyPr>
          <a:lstStyle/>
          <a:p>
            <a:endParaRPr lang="en-US" sz="5400" dirty="0"/>
          </a:p>
        </p:txBody>
      </p:sp>
      <p:sp>
        <p:nvSpPr>
          <p:cNvPr id="10" name="Rectangle 9">
            <a:extLst>
              <a:ext uri="{FF2B5EF4-FFF2-40B4-BE49-F238E27FC236}">
                <a16:creationId xmlns:a16="http://schemas.microsoft.com/office/drawing/2014/main" id="{5D431EB0-7B2E-6E14-962E-337EF010F048}"/>
              </a:ext>
            </a:extLst>
          </p:cNvPr>
          <p:cNvSpPr/>
          <p:nvPr/>
        </p:nvSpPr>
        <p:spPr>
          <a:xfrm>
            <a:off x="-172278" y="237647"/>
            <a:ext cx="2120348" cy="4247317"/>
          </a:xfrm>
          <a:prstGeom prst="rect">
            <a:avLst/>
          </a:prstGeom>
          <a:noFill/>
          <a:ln>
            <a:noFill/>
          </a:ln>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chemeClr val="bg2">
                    <a:lumMod val="90000"/>
                  </a:schemeClr>
                </a:solidFill>
                <a:effectLst>
                  <a:outerShdw dist="38100" dir="2640000" algn="bl" rotWithShape="0">
                    <a:schemeClr val="tx2">
                      <a:lumMod val="75000"/>
                    </a:schemeClr>
                  </a:outerShdw>
                </a:effectLst>
              </a:rPr>
              <a:t>How I use HTML &amp; CSS?</a:t>
            </a:r>
          </a:p>
        </p:txBody>
      </p:sp>
      <p:sp>
        <p:nvSpPr>
          <p:cNvPr id="11" name="Arrow: Right 10">
            <a:extLst>
              <a:ext uri="{FF2B5EF4-FFF2-40B4-BE49-F238E27FC236}">
                <a16:creationId xmlns:a16="http://schemas.microsoft.com/office/drawing/2014/main" id="{8FB974D2-8A1A-98F8-FD03-F2AA7AD618C7}"/>
              </a:ext>
            </a:extLst>
          </p:cNvPr>
          <p:cNvSpPr/>
          <p:nvPr/>
        </p:nvSpPr>
        <p:spPr>
          <a:xfrm>
            <a:off x="1775791" y="1669774"/>
            <a:ext cx="1126435" cy="675861"/>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b="1">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2860259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5830-27F9-6BE0-BF26-6335E621FEF7}"/>
              </a:ext>
            </a:extLst>
          </p:cNvPr>
          <p:cNvSpPr>
            <a:spLocks noGrp="1"/>
          </p:cNvSpPr>
          <p:nvPr>
            <p:ph type="ctrTitle"/>
          </p:nvPr>
        </p:nvSpPr>
        <p:spPr>
          <a:xfrm>
            <a:off x="165347" y="-8381"/>
            <a:ext cx="10330375" cy="989042"/>
          </a:xfrm>
        </p:spPr>
        <p:txBody>
          <a:bodyPr>
            <a:normAutofit/>
          </a:bodyPr>
          <a:lstStyle/>
          <a:p>
            <a:pPr algn="l"/>
            <a:r>
              <a:rPr lang="en-US" sz="5400" b="1" dirty="0"/>
              <a:t>Phase-2-:JavaScript:</a:t>
            </a:r>
          </a:p>
        </p:txBody>
      </p:sp>
      <p:sp>
        <p:nvSpPr>
          <p:cNvPr id="3" name="Subtitle 2">
            <a:extLst>
              <a:ext uri="{FF2B5EF4-FFF2-40B4-BE49-F238E27FC236}">
                <a16:creationId xmlns:a16="http://schemas.microsoft.com/office/drawing/2014/main" id="{820819C1-3E14-6424-0E51-8E0AF6F63B74}"/>
              </a:ext>
            </a:extLst>
          </p:cNvPr>
          <p:cNvSpPr>
            <a:spLocks noGrp="1"/>
          </p:cNvSpPr>
          <p:nvPr>
            <p:ph type="subTitle" idx="1"/>
          </p:nvPr>
        </p:nvSpPr>
        <p:spPr>
          <a:xfrm>
            <a:off x="165347" y="980661"/>
            <a:ext cx="11861306" cy="5738191"/>
          </a:xfrm>
        </p:spPr>
        <p:txBody>
          <a:bodyPr>
            <a:normAutofit/>
          </a:bodyPr>
          <a:lstStyle/>
          <a:p>
            <a:pPr algn="l"/>
            <a:r>
              <a:rPr lang="en-US" sz="2800" dirty="0"/>
              <a:t>*</a:t>
            </a:r>
            <a:r>
              <a:rPr lang="en-US" sz="2800" u="sng" dirty="0"/>
              <a:t>Where I use JS:</a:t>
            </a:r>
          </a:p>
        </p:txBody>
      </p:sp>
      <p:graphicFrame>
        <p:nvGraphicFramePr>
          <p:cNvPr id="4" name="Diagram 3">
            <a:extLst>
              <a:ext uri="{FF2B5EF4-FFF2-40B4-BE49-F238E27FC236}">
                <a16:creationId xmlns:a16="http://schemas.microsoft.com/office/drawing/2014/main" id="{C5A0AD10-8379-2502-DC74-D77B219E6B6F}"/>
              </a:ext>
            </a:extLst>
          </p:cNvPr>
          <p:cNvGraphicFramePr/>
          <p:nvPr>
            <p:extLst>
              <p:ext uri="{D42A27DB-BD31-4B8C-83A1-F6EECF244321}">
                <p14:modId xmlns:p14="http://schemas.microsoft.com/office/powerpoint/2010/main" val="601467365"/>
              </p:ext>
            </p:extLst>
          </p:nvPr>
        </p:nvGraphicFramePr>
        <p:xfrm>
          <a:off x="2815136" y="139148"/>
          <a:ext cx="9058812" cy="65797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73981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50000"/>
            <a:lum/>
            <a:extLst>
              <a:ext uri="{837473B0-CC2E-450A-ABE3-18F120FF3D39}">
                <a1611:picAttrSrcUrl xmlns:a1611="http://schemas.microsoft.com/office/drawing/2016/11/main" r:id="rId5"/>
              </a:ext>
            </a:extLst>
          </a:blip>
          <a:srcRect/>
          <a:stretch>
            <a:fillRect/>
          </a:stretch>
        </a:blipFill>
        <a:effectLst/>
      </p:bgPr>
    </p:bg>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71194D3B-5DE0-DF3C-259A-02353BE6EC09}"/>
              </a:ext>
            </a:extLst>
          </p:cNvPr>
          <p:cNvGraphicFramePr>
            <a:graphicFrameLocks noGrp="1"/>
          </p:cNvGraphicFramePr>
          <p:nvPr>
            <p:extLst>
              <p:ext uri="{D42A27DB-BD31-4B8C-83A1-F6EECF244321}">
                <p14:modId xmlns:p14="http://schemas.microsoft.com/office/powerpoint/2010/main" val="468785456"/>
              </p:ext>
            </p:extLst>
          </p:nvPr>
        </p:nvGraphicFramePr>
        <p:xfrm>
          <a:off x="106017" y="4529069"/>
          <a:ext cx="11794435" cy="2018602"/>
        </p:xfrm>
        <a:graphic>
          <a:graphicData uri="http://schemas.openxmlformats.org/drawingml/2006/table">
            <a:tbl>
              <a:tblPr firstRow="1" bandRow="1">
                <a:tableStyleId>{FABFCF23-3B69-468F-B69F-88F6DE6A72F2}</a:tableStyleId>
              </a:tblPr>
              <a:tblGrid>
                <a:gridCol w="961504">
                  <a:extLst>
                    <a:ext uri="{9D8B030D-6E8A-4147-A177-3AD203B41FA5}">
                      <a16:colId xmlns:a16="http://schemas.microsoft.com/office/drawing/2014/main" val="3395081516"/>
                    </a:ext>
                  </a:extLst>
                </a:gridCol>
                <a:gridCol w="708271">
                  <a:extLst>
                    <a:ext uri="{9D8B030D-6E8A-4147-A177-3AD203B41FA5}">
                      <a16:colId xmlns:a16="http://schemas.microsoft.com/office/drawing/2014/main" val="2874542759"/>
                    </a:ext>
                  </a:extLst>
                </a:gridCol>
                <a:gridCol w="740395">
                  <a:extLst>
                    <a:ext uri="{9D8B030D-6E8A-4147-A177-3AD203B41FA5}">
                      <a16:colId xmlns:a16="http://schemas.microsoft.com/office/drawing/2014/main" val="449415616"/>
                    </a:ext>
                  </a:extLst>
                </a:gridCol>
                <a:gridCol w="769202">
                  <a:extLst>
                    <a:ext uri="{9D8B030D-6E8A-4147-A177-3AD203B41FA5}">
                      <a16:colId xmlns:a16="http://schemas.microsoft.com/office/drawing/2014/main" val="1834183478"/>
                    </a:ext>
                  </a:extLst>
                </a:gridCol>
                <a:gridCol w="679462">
                  <a:extLst>
                    <a:ext uri="{9D8B030D-6E8A-4147-A177-3AD203B41FA5}">
                      <a16:colId xmlns:a16="http://schemas.microsoft.com/office/drawing/2014/main" val="80542459"/>
                    </a:ext>
                  </a:extLst>
                </a:gridCol>
                <a:gridCol w="679463">
                  <a:extLst>
                    <a:ext uri="{9D8B030D-6E8A-4147-A177-3AD203B41FA5}">
                      <a16:colId xmlns:a16="http://schemas.microsoft.com/office/drawing/2014/main" val="988092062"/>
                    </a:ext>
                  </a:extLst>
                </a:gridCol>
                <a:gridCol w="782023">
                  <a:extLst>
                    <a:ext uri="{9D8B030D-6E8A-4147-A177-3AD203B41FA5}">
                      <a16:colId xmlns:a16="http://schemas.microsoft.com/office/drawing/2014/main" val="447166706"/>
                    </a:ext>
                  </a:extLst>
                </a:gridCol>
                <a:gridCol w="743563">
                  <a:extLst>
                    <a:ext uri="{9D8B030D-6E8A-4147-A177-3AD203B41FA5}">
                      <a16:colId xmlns:a16="http://schemas.microsoft.com/office/drawing/2014/main" val="402242388"/>
                    </a:ext>
                  </a:extLst>
                </a:gridCol>
                <a:gridCol w="717923">
                  <a:extLst>
                    <a:ext uri="{9D8B030D-6E8A-4147-A177-3AD203B41FA5}">
                      <a16:colId xmlns:a16="http://schemas.microsoft.com/office/drawing/2014/main" val="3939701285"/>
                    </a:ext>
                  </a:extLst>
                </a:gridCol>
                <a:gridCol w="705104">
                  <a:extLst>
                    <a:ext uri="{9D8B030D-6E8A-4147-A177-3AD203B41FA5}">
                      <a16:colId xmlns:a16="http://schemas.microsoft.com/office/drawing/2014/main" val="2480350329"/>
                    </a:ext>
                  </a:extLst>
                </a:gridCol>
                <a:gridCol w="679462">
                  <a:extLst>
                    <a:ext uri="{9D8B030D-6E8A-4147-A177-3AD203B41FA5}">
                      <a16:colId xmlns:a16="http://schemas.microsoft.com/office/drawing/2014/main" val="856697235"/>
                    </a:ext>
                  </a:extLst>
                </a:gridCol>
                <a:gridCol w="699333">
                  <a:extLst>
                    <a:ext uri="{9D8B030D-6E8A-4147-A177-3AD203B41FA5}">
                      <a16:colId xmlns:a16="http://schemas.microsoft.com/office/drawing/2014/main" val="1429673315"/>
                    </a:ext>
                  </a:extLst>
                </a:gridCol>
                <a:gridCol w="702365">
                  <a:extLst>
                    <a:ext uri="{9D8B030D-6E8A-4147-A177-3AD203B41FA5}">
                      <a16:colId xmlns:a16="http://schemas.microsoft.com/office/drawing/2014/main" val="2728130550"/>
                    </a:ext>
                  </a:extLst>
                </a:gridCol>
                <a:gridCol w="803350">
                  <a:extLst>
                    <a:ext uri="{9D8B030D-6E8A-4147-A177-3AD203B41FA5}">
                      <a16:colId xmlns:a16="http://schemas.microsoft.com/office/drawing/2014/main" val="3298211897"/>
                    </a:ext>
                  </a:extLst>
                </a:gridCol>
                <a:gridCol w="730743">
                  <a:extLst>
                    <a:ext uri="{9D8B030D-6E8A-4147-A177-3AD203B41FA5}">
                      <a16:colId xmlns:a16="http://schemas.microsoft.com/office/drawing/2014/main" val="2816188097"/>
                    </a:ext>
                  </a:extLst>
                </a:gridCol>
                <a:gridCol w="692272">
                  <a:extLst>
                    <a:ext uri="{9D8B030D-6E8A-4147-A177-3AD203B41FA5}">
                      <a16:colId xmlns:a16="http://schemas.microsoft.com/office/drawing/2014/main" val="2691497316"/>
                    </a:ext>
                  </a:extLst>
                </a:gridCol>
              </a:tblGrid>
              <a:tr h="906082">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1</a:t>
                      </a:r>
                    </a:p>
                  </a:txBody>
                  <a:tcPr/>
                </a:tc>
                <a:tc>
                  <a:txBody>
                    <a:bodyPr/>
                    <a:lstStyle/>
                    <a:p>
                      <a:r>
                        <a:rPr lang="en-US" sz="1600" dirty="0"/>
                        <a:t>WEEK 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WEEK 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6</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7</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8</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9</a:t>
                      </a:r>
                    </a:p>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10</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11</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12</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13</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14</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WEEK 15</a:t>
                      </a:r>
                      <a:endParaRPr lang="en-US" sz="1600" dirty="0"/>
                    </a:p>
                  </a:txBody>
                  <a:tcPr/>
                </a:tc>
                <a:extLst>
                  <a:ext uri="{0D108BD9-81ED-4DB2-BD59-A6C34878D82A}">
                    <a16:rowId xmlns:a16="http://schemas.microsoft.com/office/drawing/2014/main" val="3326876845"/>
                  </a:ext>
                </a:extLst>
              </a:tr>
              <a:tr h="370840">
                <a:tc>
                  <a:txBody>
                    <a:bodyPr/>
                    <a:lstStyle/>
                    <a:p>
                      <a:r>
                        <a:rPr lang="en-US" sz="1600" b="1">
                          <a:solidFill>
                            <a:schemeClr val="bg1"/>
                          </a:solidFill>
                        </a:rPr>
                        <a:t>Phase-1</a:t>
                      </a:r>
                      <a:endParaRPr lang="en-US" sz="1600" b="1" dirty="0">
                        <a:solidFill>
                          <a:schemeClr val="bg1"/>
                        </a:solidFill>
                      </a:endParaRPr>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tc>
                <a:tc>
                  <a:txBody>
                    <a:bodyPr/>
                    <a:lstStyle/>
                    <a:p>
                      <a:endParaRPr lang="en-US" sz="1600"/>
                    </a:p>
                  </a:txBody>
                  <a:tcPr/>
                </a:tc>
                <a:tc>
                  <a:txBody>
                    <a:bodyPr/>
                    <a:lstStyle/>
                    <a:p>
                      <a:endParaRPr lang="en-US" sz="1600" dirty="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3500690199"/>
                  </a:ext>
                </a:extLst>
              </a:tr>
              <a:tr h="370840">
                <a:tc>
                  <a:txBody>
                    <a:bodyPr/>
                    <a:lstStyle/>
                    <a:p>
                      <a:r>
                        <a:rPr lang="en-US" sz="1600" b="1" dirty="0">
                          <a:solidFill>
                            <a:schemeClr val="bg1"/>
                          </a:solidFill>
                        </a:rPr>
                        <a:t>Phase-2</a:t>
                      </a:r>
                    </a:p>
                  </a:txBody>
                  <a:tcPr>
                    <a:solidFill>
                      <a:schemeClr val="accent1">
                        <a:lumMod val="60000"/>
                        <a:lumOff val="40000"/>
                      </a:schemeClr>
                    </a:solidFill>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dirty="0"/>
                    </a:p>
                  </a:txBody>
                  <a:tcPr/>
                </a:tc>
                <a:tc>
                  <a:txBody>
                    <a:bodyPr/>
                    <a:lstStyle/>
                    <a:p>
                      <a:endParaRPr lang="en-US"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solidFill>
                      <a:schemeClr val="bg2">
                        <a:lumMod val="50000"/>
                      </a:schemeClr>
                    </a:solidFill>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3561790608"/>
                  </a:ext>
                </a:extLst>
              </a:tr>
              <a:tr h="370840">
                <a:tc>
                  <a:txBody>
                    <a:bodyPr/>
                    <a:lstStyle/>
                    <a:p>
                      <a:endParaRPr lang="en-US" sz="1600" dirty="0"/>
                    </a:p>
                  </a:txBody>
                  <a:tcPr>
                    <a:solidFill>
                      <a:schemeClr val="accent1">
                        <a:lumMod val="60000"/>
                        <a:lumOff val="40000"/>
                      </a:schemeClr>
                    </a:solidFill>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762985383"/>
                  </a:ext>
                </a:extLst>
              </a:tr>
            </a:tbl>
          </a:graphicData>
        </a:graphic>
      </p:graphicFrame>
      <p:pic>
        <p:nvPicPr>
          <p:cNvPr id="12" name="webb">
            <a:hlinkClick r:id="" action="ppaction://media"/>
            <a:extLst>
              <a:ext uri="{FF2B5EF4-FFF2-40B4-BE49-F238E27FC236}">
                <a16:creationId xmlns:a16="http://schemas.microsoft.com/office/drawing/2014/main" id="{5542D2EC-F29D-B8BC-20B1-4503F6881FC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7022"/>
          <a:stretch/>
        </p:blipFill>
        <p:spPr>
          <a:xfrm>
            <a:off x="1013791" y="111545"/>
            <a:ext cx="10164418" cy="4109271"/>
          </a:xfrm>
          <a:prstGeom prst="rect">
            <a:avLst/>
          </a:prstGeom>
        </p:spPr>
      </p:pic>
    </p:spTree>
    <p:extLst>
      <p:ext uri="{BB962C8B-B14F-4D97-AF65-F5344CB8AC3E}">
        <p14:creationId xmlns:p14="http://schemas.microsoft.com/office/powerpoint/2010/main" val="75508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2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636</Words>
  <Application>Microsoft Office PowerPoint</Application>
  <PresentationFormat>Widescreen</PresentationFormat>
  <Paragraphs>145</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Open Sans</vt:lpstr>
      <vt:lpstr>Times New Roman</vt:lpstr>
      <vt:lpstr>Wingdings</vt:lpstr>
      <vt:lpstr>Office Theme</vt:lpstr>
      <vt:lpstr>Price Manipulation</vt:lpstr>
      <vt:lpstr>PowerPoint Presentation</vt:lpstr>
      <vt:lpstr>Introduction:</vt:lpstr>
      <vt:lpstr>Problem:</vt:lpstr>
      <vt:lpstr>Solution:</vt:lpstr>
      <vt:lpstr>Phase-1-:HTML-CSS</vt:lpstr>
      <vt:lpstr>PowerPoint Presentation</vt:lpstr>
      <vt:lpstr>Phase-2-:JavaScript:</vt:lpstr>
      <vt:lpstr>PowerPoint Presentation</vt:lpstr>
      <vt:lpstr>Phase-3-:PHP:</vt:lpstr>
      <vt:lpstr>PowerPoint Presentation</vt:lpstr>
      <vt:lpstr>PowerPoint Presentation</vt:lpstr>
      <vt:lpstr>Future Plan: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Price Manipulation</dc:title>
  <dc:creator>alex</dc:creator>
  <cp:lastModifiedBy>alex</cp:lastModifiedBy>
  <cp:revision>2</cp:revision>
  <dcterms:created xsi:type="dcterms:W3CDTF">2022-06-06T19:23:43Z</dcterms:created>
  <dcterms:modified xsi:type="dcterms:W3CDTF">2022-06-06T23:08:04Z</dcterms:modified>
</cp:coreProperties>
</file>

<file path=docProps/thumbnail.jpeg>
</file>